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5.jpg" ContentType="image/png"/>
  <Override PartName="/ppt/media/image57.jpg" ContentType="image/gif"/>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81"/>
  </p:notesMasterIdLst>
  <p:sldIdLst>
    <p:sldId id="348" r:id="rId2"/>
    <p:sldId id="350" r:id="rId3"/>
    <p:sldId id="343" r:id="rId4"/>
    <p:sldId id="374" r:id="rId5"/>
    <p:sldId id="351" r:id="rId6"/>
    <p:sldId id="352" r:id="rId7"/>
    <p:sldId id="354" r:id="rId8"/>
    <p:sldId id="355" r:id="rId9"/>
    <p:sldId id="356" r:id="rId10"/>
    <p:sldId id="357" r:id="rId11"/>
    <p:sldId id="360" r:id="rId12"/>
    <p:sldId id="361" r:id="rId13"/>
    <p:sldId id="437" r:id="rId14"/>
    <p:sldId id="438" r:id="rId15"/>
    <p:sldId id="439" r:id="rId16"/>
    <p:sldId id="440" r:id="rId17"/>
    <p:sldId id="444" r:id="rId18"/>
    <p:sldId id="359" r:id="rId19"/>
    <p:sldId id="453" r:id="rId20"/>
    <p:sldId id="454" r:id="rId21"/>
    <p:sldId id="455" r:id="rId22"/>
    <p:sldId id="456" r:id="rId23"/>
    <p:sldId id="457" r:id="rId24"/>
    <p:sldId id="458" r:id="rId25"/>
    <p:sldId id="459" r:id="rId26"/>
    <p:sldId id="461" r:id="rId27"/>
    <p:sldId id="460" r:id="rId28"/>
    <p:sldId id="366" r:id="rId29"/>
    <p:sldId id="451" r:id="rId30"/>
    <p:sldId id="367" r:id="rId31"/>
    <p:sldId id="368" r:id="rId32"/>
    <p:sldId id="369" r:id="rId33"/>
    <p:sldId id="371" r:id="rId34"/>
    <p:sldId id="373" r:id="rId35"/>
    <p:sldId id="375" r:id="rId36"/>
    <p:sldId id="372" r:id="rId37"/>
    <p:sldId id="487" r:id="rId38"/>
    <p:sldId id="370" r:id="rId39"/>
    <p:sldId id="394" r:id="rId40"/>
    <p:sldId id="395" r:id="rId41"/>
    <p:sldId id="406" r:id="rId42"/>
    <p:sldId id="462" r:id="rId43"/>
    <p:sldId id="447" r:id="rId44"/>
    <p:sldId id="448" r:id="rId45"/>
    <p:sldId id="407" r:id="rId46"/>
    <p:sldId id="463" r:id="rId47"/>
    <p:sldId id="467" r:id="rId48"/>
    <p:sldId id="468" r:id="rId49"/>
    <p:sldId id="469" r:id="rId50"/>
    <p:sldId id="397" r:id="rId51"/>
    <p:sldId id="402" r:id="rId52"/>
    <p:sldId id="403" r:id="rId53"/>
    <p:sldId id="409" r:id="rId54"/>
    <p:sldId id="411" r:id="rId55"/>
    <p:sldId id="477" r:id="rId56"/>
    <p:sldId id="488" r:id="rId57"/>
    <p:sldId id="381" r:id="rId58"/>
    <p:sldId id="481" r:id="rId59"/>
    <p:sldId id="482" r:id="rId60"/>
    <p:sldId id="483" r:id="rId61"/>
    <p:sldId id="484" r:id="rId62"/>
    <p:sldId id="485" r:id="rId63"/>
    <p:sldId id="489" r:id="rId64"/>
    <p:sldId id="418" r:id="rId65"/>
    <p:sldId id="419" r:id="rId66"/>
    <p:sldId id="421" r:id="rId67"/>
    <p:sldId id="490" r:id="rId68"/>
    <p:sldId id="414" r:id="rId69"/>
    <p:sldId id="415" r:id="rId70"/>
    <p:sldId id="428" r:id="rId71"/>
    <p:sldId id="472" r:id="rId72"/>
    <p:sldId id="473" r:id="rId73"/>
    <p:sldId id="474" r:id="rId74"/>
    <p:sldId id="475" r:id="rId75"/>
    <p:sldId id="476" r:id="rId76"/>
    <p:sldId id="386" r:id="rId77"/>
    <p:sldId id="478" r:id="rId78"/>
    <p:sldId id="486" r:id="rId79"/>
    <p:sldId id="479" r:id="rId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0"/>
        <a:cs typeface="+mn-cs"/>
      </a:defRPr>
    </a:lvl1pPr>
    <a:lvl2pPr marL="457200" algn="l" rtl="0" fontAlgn="base">
      <a:spcBef>
        <a:spcPct val="0"/>
      </a:spcBef>
      <a:spcAft>
        <a:spcPct val="0"/>
      </a:spcAft>
      <a:defRPr kern="1200">
        <a:solidFill>
          <a:schemeClr val="tx1"/>
        </a:solidFill>
        <a:latin typeface="Arial" charset="0"/>
        <a:ea typeface="宋体" charset="0"/>
        <a:cs typeface="+mn-cs"/>
      </a:defRPr>
    </a:lvl2pPr>
    <a:lvl3pPr marL="914400" algn="l" rtl="0" fontAlgn="base">
      <a:spcBef>
        <a:spcPct val="0"/>
      </a:spcBef>
      <a:spcAft>
        <a:spcPct val="0"/>
      </a:spcAft>
      <a:defRPr kern="1200">
        <a:solidFill>
          <a:schemeClr val="tx1"/>
        </a:solidFill>
        <a:latin typeface="Arial" charset="0"/>
        <a:ea typeface="宋体" charset="0"/>
        <a:cs typeface="+mn-cs"/>
      </a:defRPr>
    </a:lvl3pPr>
    <a:lvl4pPr marL="1371600" algn="l" rtl="0" fontAlgn="base">
      <a:spcBef>
        <a:spcPct val="0"/>
      </a:spcBef>
      <a:spcAft>
        <a:spcPct val="0"/>
      </a:spcAft>
      <a:defRPr kern="1200">
        <a:solidFill>
          <a:schemeClr val="tx1"/>
        </a:solidFill>
        <a:latin typeface="Arial" charset="0"/>
        <a:ea typeface="宋体" charset="0"/>
        <a:cs typeface="+mn-cs"/>
      </a:defRPr>
    </a:lvl4pPr>
    <a:lvl5pPr marL="1828800" algn="l" rtl="0" fontAlgn="base">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FEF"/>
    <a:srgbClr val="FFFFE1"/>
    <a:srgbClr val="FFFFCC"/>
    <a:srgbClr val="FF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50000"/>
  </p:normalViewPr>
  <p:slideViewPr>
    <p:cSldViewPr>
      <p:cViewPr>
        <p:scale>
          <a:sx n="100" d="100"/>
          <a:sy n="100" d="100"/>
        </p:scale>
        <p:origin x="1472"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D07AF-0DFD-CA47-92B3-E52A1387B626}"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753B5D2A-98E8-AA4D-9AD5-F5C8DA039D47}">
      <dgm:prSet phldrT="[文本]"/>
      <dgm:spPr/>
      <dgm:t>
        <a:bodyPr/>
        <a:lstStyle/>
        <a:p>
          <a:r>
            <a:rPr lang="zh-CN" altLang="en-US" dirty="0" smtClean="0">
              <a:latin typeface="Heiti SC Light" charset="-122"/>
              <a:ea typeface="Heiti SC Light" charset="-122"/>
              <a:cs typeface="Heiti SC Light" charset="-122"/>
            </a:rPr>
            <a:t>学科门类</a:t>
          </a:r>
          <a:endParaRPr lang="zh-CN" altLang="en-US" dirty="0">
            <a:latin typeface="Heiti SC Light" charset="-122"/>
            <a:ea typeface="Heiti SC Light" charset="-122"/>
            <a:cs typeface="Heiti SC Light" charset="-122"/>
          </a:endParaRPr>
        </a:p>
      </dgm:t>
    </dgm:pt>
    <dgm:pt modelId="{CB9A3C67-ED71-A141-9E9E-53DCD0E3D848}" type="parTrans" cxnId="{FB3B423F-B772-5145-838B-6F786E9D3DCD}">
      <dgm:prSet/>
      <dgm:spPr/>
      <dgm:t>
        <a:bodyPr/>
        <a:lstStyle/>
        <a:p>
          <a:endParaRPr lang="zh-CN" altLang="en-US">
            <a:latin typeface="Heiti SC Light" charset="-122"/>
            <a:ea typeface="Heiti SC Light" charset="-122"/>
            <a:cs typeface="Heiti SC Light" charset="-122"/>
          </a:endParaRPr>
        </a:p>
      </dgm:t>
    </dgm:pt>
    <dgm:pt modelId="{C330387B-8569-0742-8346-FF0ED4760C65}" type="sibTrans" cxnId="{FB3B423F-B772-5145-838B-6F786E9D3DCD}">
      <dgm:prSet/>
      <dgm:spPr/>
      <dgm:t>
        <a:bodyPr/>
        <a:lstStyle/>
        <a:p>
          <a:endParaRPr lang="zh-CN" altLang="en-US">
            <a:latin typeface="Heiti SC Light" charset="-122"/>
            <a:ea typeface="Heiti SC Light" charset="-122"/>
            <a:cs typeface="Heiti SC Light" charset="-122"/>
          </a:endParaRPr>
        </a:p>
      </dgm:t>
    </dgm:pt>
    <dgm:pt modelId="{A3BF554A-D6CB-8D46-8DD5-3B2924E43749}">
      <dgm:prSet phldrT="[文本]"/>
      <dgm:spPr/>
      <dgm:t>
        <a:bodyPr/>
        <a:lstStyle/>
        <a:p>
          <a:r>
            <a:rPr lang="zh-CN" altLang="en-US" dirty="0" smtClean="0">
              <a:latin typeface="Heiti SC Light" charset="-122"/>
              <a:ea typeface="Heiti SC Light" charset="-122"/>
              <a:cs typeface="Heiti SC Light" charset="-122"/>
            </a:rPr>
            <a:t>哲学</a:t>
          </a:r>
          <a:endParaRPr lang="zh-CN" altLang="en-US" dirty="0">
            <a:latin typeface="Heiti SC Light" charset="-122"/>
            <a:ea typeface="Heiti SC Light" charset="-122"/>
            <a:cs typeface="Heiti SC Light" charset="-122"/>
          </a:endParaRPr>
        </a:p>
      </dgm:t>
    </dgm:pt>
    <dgm:pt modelId="{0C79B611-9174-264B-A578-C2405F7A791F}" type="parTrans" cxnId="{851404FF-E696-3141-AF9A-4F0B368CFCFB}">
      <dgm:prSet/>
      <dgm:spPr/>
      <dgm:t>
        <a:bodyPr/>
        <a:lstStyle/>
        <a:p>
          <a:endParaRPr lang="zh-CN" altLang="en-US">
            <a:latin typeface="Heiti SC Light" charset="-122"/>
            <a:ea typeface="Heiti SC Light" charset="-122"/>
            <a:cs typeface="Heiti SC Light" charset="-122"/>
          </a:endParaRPr>
        </a:p>
      </dgm:t>
    </dgm:pt>
    <dgm:pt modelId="{D97A9478-80B3-0F4F-B96C-8C623EC9DE48}" type="sibTrans" cxnId="{851404FF-E696-3141-AF9A-4F0B368CFCFB}">
      <dgm:prSet/>
      <dgm:spPr/>
      <dgm:t>
        <a:bodyPr/>
        <a:lstStyle/>
        <a:p>
          <a:endParaRPr lang="zh-CN" altLang="en-US">
            <a:latin typeface="Heiti SC Light" charset="-122"/>
            <a:ea typeface="Heiti SC Light" charset="-122"/>
            <a:cs typeface="Heiti SC Light" charset="-122"/>
          </a:endParaRPr>
        </a:p>
      </dgm:t>
    </dgm:pt>
    <dgm:pt modelId="{0620791B-7A4A-884A-BC7D-E7C16A78B115}">
      <dgm:prSet phldrT="[文本]"/>
      <dgm:spPr/>
      <dgm:t>
        <a:bodyPr/>
        <a:lstStyle/>
        <a:p>
          <a:r>
            <a:rPr lang="zh-CN" altLang="en-US" dirty="0" smtClean="0">
              <a:latin typeface="Heiti SC Light" charset="-122"/>
              <a:ea typeface="Heiti SC Light" charset="-122"/>
              <a:cs typeface="Heiti SC Light" charset="-122"/>
            </a:rPr>
            <a:t>经济学</a:t>
          </a:r>
          <a:endParaRPr lang="zh-CN" altLang="en-US" dirty="0">
            <a:latin typeface="Heiti SC Light" charset="-122"/>
            <a:ea typeface="Heiti SC Light" charset="-122"/>
            <a:cs typeface="Heiti SC Light" charset="-122"/>
          </a:endParaRPr>
        </a:p>
      </dgm:t>
    </dgm:pt>
    <dgm:pt modelId="{579D44B0-CCAC-5648-8763-4ABEC8E14CEB}" type="parTrans" cxnId="{5DE0B6FB-240F-4446-8233-6138520AD7A0}">
      <dgm:prSet/>
      <dgm:spPr/>
      <dgm:t>
        <a:bodyPr/>
        <a:lstStyle/>
        <a:p>
          <a:endParaRPr lang="zh-CN" altLang="en-US">
            <a:latin typeface="Heiti SC Light" charset="-122"/>
            <a:ea typeface="Heiti SC Light" charset="-122"/>
            <a:cs typeface="Heiti SC Light" charset="-122"/>
          </a:endParaRPr>
        </a:p>
      </dgm:t>
    </dgm:pt>
    <dgm:pt modelId="{00935842-9F56-7B4E-B503-A6530A25643C}" type="sibTrans" cxnId="{5DE0B6FB-240F-4446-8233-6138520AD7A0}">
      <dgm:prSet/>
      <dgm:spPr/>
      <dgm:t>
        <a:bodyPr/>
        <a:lstStyle/>
        <a:p>
          <a:endParaRPr lang="zh-CN" altLang="en-US">
            <a:latin typeface="Heiti SC Light" charset="-122"/>
            <a:ea typeface="Heiti SC Light" charset="-122"/>
            <a:cs typeface="Heiti SC Light" charset="-122"/>
          </a:endParaRPr>
        </a:p>
      </dgm:t>
    </dgm:pt>
    <dgm:pt modelId="{8CCC37A4-EFD1-7541-B5DC-7CE60C220C70}">
      <dgm:prSet phldrT="[文本]"/>
      <dgm:spPr/>
      <dgm:t>
        <a:bodyPr/>
        <a:lstStyle/>
        <a:p>
          <a:r>
            <a:rPr lang="zh-CN" altLang="en-US" dirty="0" smtClean="0">
              <a:latin typeface="Heiti SC Light" charset="-122"/>
              <a:ea typeface="Heiti SC Light" charset="-122"/>
              <a:cs typeface="Heiti SC Light" charset="-122"/>
            </a:rPr>
            <a:t>法学</a:t>
          </a:r>
          <a:endParaRPr lang="zh-CN" altLang="en-US" dirty="0">
            <a:latin typeface="Heiti SC Light" charset="-122"/>
            <a:ea typeface="Heiti SC Light" charset="-122"/>
            <a:cs typeface="Heiti SC Light" charset="-122"/>
          </a:endParaRPr>
        </a:p>
      </dgm:t>
    </dgm:pt>
    <dgm:pt modelId="{5685A60C-E023-3945-92F1-E42C59135976}" type="parTrans" cxnId="{6AD42B24-03D6-F44F-92D1-7694A6C55A38}">
      <dgm:prSet/>
      <dgm:spPr/>
      <dgm:t>
        <a:bodyPr/>
        <a:lstStyle/>
        <a:p>
          <a:endParaRPr lang="zh-CN" altLang="en-US">
            <a:latin typeface="Heiti SC Light" charset="-122"/>
            <a:ea typeface="Heiti SC Light" charset="-122"/>
            <a:cs typeface="Heiti SC Light" charset="-122"/>
          </a:endParaRPr>
        </a:p>
      </dgm:t>
    </dgm:pt>
    <dgm:pt modelId="{D2A2855F-11B0-5444-83B7-406A5AB3DF1A}" type="sibTrans" cxnId="{6AD42B24-03D6-F44F-92D1-7694A6C55A38}">
      <dgm:prSet/>
      <dgm:spPr/>
      <dgm:t>
        <a:bodyPr/>
        <a:lstStyle/>
        <a:p>
          <a:endParaRPr lang="zh-CN" altLang="en-US">
            <a:latin typeface="Heiti SC Light" charset="-122"/>
            <a:ea typeface="Heiti SC Light" charset="-122"/>
            <a:cs typeface="Heiti SC Light" charset="-122"/>
          </a:endParaRPr>
        </a:p>
      </dgm:t>
    </dgm:pt>
    <dgm:pt modelId="{AFB73F71-2777-1742-9E90-98D858BF4F47}">
      <dgm:prSet phldrT="[文本]"/>
      <dgm:spPr/>
      <dgm:t>
        <a:bodyPr/>
        <a:lstStyle/>
        <a:p>
          <a:r>
            <a:rPr lang="zh-CN" altLang="en-US" dirty="0" smtClean="0">
              <a:latin typeface="Heiti SC Light" charset="-122"/>
              <a:ea typeface="Heiti SC Light" charset="-122"/>
              <a:cs typeface="Heiti SC Light" charset="-122"/>
            </a:rPr>
            <a:t>教育学</a:t>
          </a:r>
          <a:endParaRPr lang="zh-CN" altLang="en-US" dirty="0">
            <a:latin typeface="Heiti SC Light" charset="-122"/>
            <a:ea typeface="Heiti SC Light" charset="-122"/>
            <a:cs typeface="Heiti SC Light" charset="-122"/>
          </a:endParaRPr>
        </a:p>
      </dgm:t>
    </dgm:pt>
    <dgm:pt modelId="{7226B853-F498-6344-8065-F71DF1A27BBE}" type="parTrans" cxnId="{8607AB9B-3A55-AA42-B680-4ACE044AEC6D}">
      <dgm:prSet/>
      <dgm:spPr/>
      <dgm:t>
        <a:bodyPr/>
        <a:lstStyle/>
        <a:p>
          <a:endParaRPr lang="zh-CN" altLang="en-US">
            <a:latin typeface="Heiti SC Light" charset="-122"/>
            <a:ea typeface="Heiti SC Light" charset="-122"/>
            <a:cs typeface="Heiti SC Light" charset="-122"/>
          </a:endParaRPr>
        </a:p>
      </dgm:t>
    </dgm:pt>
    <dgm:pt modelId="{AED10A45-8175-5A4C-B00A-781115575D5C}" type="sibTrans" cxnId="{8607AB9B-3A55-AA42-B680-4ACE044AEC6D}">
      <dgm:prSet/>
      <dgm:spPr/>
      <dgm:t>
        <a:bodyPr/>
        <a:lstStyle/>
        <a:p>
          <a:endParaRPr lang="zh-CN" altLang="en-US">
            <a:latin typeface="Heiti SC Light" charset="-122"/>
            <a:ea typeface="Heiti SC Light" charset="-122"/>
            <a:cs typeface="Heiti SC Light" charset="-122"/>
          </a:endParaRPr>
        </a:p>
      </dgm:t>
    </dgm:pt>
    <dgm:pt modelId="{5E841CF9-0C81-1748-A51A-174B991AB60A}">
      <dgm:prSet phldrT="[文本]"/>
      <dgm:spPr/>
      <dgm:t>
        <a:bodyPr/>
        <a:lstStyle/>
        <a:p>
          <a:r>
            <a:rPr lang="zh-CN" altLang="en-US" dirty="0" smtClean="0">
              <a:latin typeface="Heiti SC Light" charset="-122"/>
              <a:ea typeface="Heiti SC Light" charset="-122"/>
              <a:cs typeface="Heiti SC Light" charset="-122"/>
            </a:rPr>
            <a:t>文学</a:t>
          </a:r>
          <a:endParaRPr lang="zh-CN" altLang="en-US" dirty="0">
            <a:latin typeface="Heiti SC Light" charset="-122"/>
            <a:ea typeface="Heiti SC Light" charset="-122"/>
            <a:cs typeface="Heiti SC Light" charset="-122"/>
          </a:endParaRPr>
        </a:p>
      </dgm:t>
    </dgm:pt>
    <dgm:pt modelId="{47D17B33-B11E-7445-A246-90407F8A8B6D}" type="parTrans" cxnId="{A75C15EB-4A02-8B48-8DA3-E98DF2749B51}">
      <dgm:prSet/>
      <dgm:spPr/>
      <dgm:t>
        <a:bodyPr/>
        <a:lstStyle/>
        <a:p>
          <a:endParaRPr lang="zh-CN" altLang="en-US">
            <a:latin typeface="Heiti SC Light" charset="-122"/>
            <a:ea typeface="Heiti SC Light" charset="-122"/>
            <a:cs typeface="Heiti SC Light" charset="-122"/>
          </a:endParaRPr>
        </a:p>
      </dgm:t>
    </dgm:pt>
    <dgm:pt modelId="{4B3B10BA-5BC9-674D-925B-80D03A3A59A2}" type="sibTrans" cxnId="{A75C15EB-4A02-8B48-8DA3-E98DF2749B51}">
      <dgm:prSet/>
      <dgm:spPr/>
      <dgm:t>
        <a:bodyPr/>
        <a:lstStyle/>
        <a:p>
          <a:endParaRPr lang="zh-CN" altLang="en-US">
            <a:latin typeface="Heiti SC Light" charset="-122"/>
            <a:ea typeface="Heiti SC Light" charset="-122"/>
            <a:cs typeface="Heiti SC Light" charset="-122"/>
          </a:endParaRPr>
        </a:p>
      </dgm:t>
    </dgm:pt>
    <dgm:pt modelId="{460F60FC-1CB3-584C-BA54-AD087014BA09}">
      <dgm:prSet phldrT="[文本]"/>
      <dgm:spPr/>
      <dgm:t>
        <a:bodyPr/>
        <a:lstStyle/>
        <a:p>
          <a:r>
            <a:rPr lang="zh-CN" altLang="en-US" dirty="0" smtClean="0">
              <a:latin typeface="Heiti SC Light" charset="-122"/>
              <a:ea typeface="Heiti SC Light" charset="-122"/>
              <a:cs typeface="Heiti SC Light" charset="-122"/>
            </a:rPr>
            <a:t>历史学</a:t>
          </a:r>
          <a:endParaRPr lang="zh-CN" altLang="en-US" dirty="0">
            <a:latin typeface="Heiti SC Light" charset="-122"/>
            <a:ea typeface="Heiti SC Light" charset="-122"/>
            <a:cs typeface="Heiti SC Light" charset="-122"/>
          </a:endParaRPr>
        </a:p>
      </dgm:t>
    </dgm:pt>
    <dgm:pt modelId="{3C123366-A9AD-3848-A06D-CA6D402791DF}" type="parTrans" cxnId="{AEFFF591-BD0A-BF42-948C-8B763AA6E672}">
      <dgm:prSet/>
      <dgm:spPr/>
      <dgm:t>
        <a:bodyPr/>
        <a:lstStyle/>
        <a:p>
          <a:endParaRPr lang="zh-CN" altLang="en-US">
            <a:latin typeface="Heiti SC Light" charset="-122"/>
            <a:ea typeface="Heiti SC Light" charset="-122"/>
            <a:cs typeface="Heiti SC Light" charset="-122"/>
          </a:endParaRPr>
        </a:p>
      </dgm:t>
    </dgm:pt>
    <dgm:pt modelId="{B4E6C4A1-5941-BC47-8AEB-491264032560}" type="sibTrans" cxnId="{AEFFF591-BD0A-BF42-948C-8B763AA6E672}">
      <dgm:prSet/>
      <dgm:spPr/>
      <dgm:t>
        <a:bodyPr/>
        <a:lstStyle/>
        <a:p>
          <a:endParaRPr lang="zh-CN" altLang="en-US">
            <a:latin typeface="Heiti SC Light" charset="-122"/>
            <a:ea typeface="Heiti SC Light" charset="-122"/>
            <a:cs typeface="Heiti SC Light" charset="-122"/>
          </a:endParaRPr>
        </a:p>
      </dgm:t>
    </dgm:pt>
    <dgm:pt modelId="{5BE350FB-C392-0840-B881-D9864A9CE495}">
      <dgm:prSet phldrT="[文本]"/>
      <dgm:spPr/>
      <dgm:t>
        <a:bodyPr/>
        <a:lstStyle/>
        <a:p>
          <a:r>
            <a:rPr lang="zh-CN" altLang="en-US" dirty="0" smtClean="0">
              <a:latin typeface="Heiti SC Light" charset="-122"/>
              <a:ea typeface="Heiti SC Light" charset="-122"/>
              <a:cs typeface="Heiti SC Light" charset="-122"/>
            </a:rPr>
            <a:t>理学</a:t>
          </a:r>
          <a:endParaRPr lang="zh-CN" altLang="en-US" dirty="0">
            <a:latin typeface="Heiti SC Light" charset="-122"/>
            <a:ea typeface="Heiti SC Light" charset="-122"/>
            <a:cs typeface="Heiti SC Light" charset="-122"/>
          </a:endParaRPr>
        </a:p>
      </dgm:t>
    </dgm:pt>
    <dgm:pt modelId="{386BF18B-2DCA-B049-A8EF-8EBD61B1FED1}" type="parTrans" cxnId="{FDCDA30B-A826-D24A-A5D2-B4856BC6B022}">
      <dgm:prSet/>
      <dgm:spPr/>
      <dgm:t>
        <a:bodyPr/>
        <a:lstStyle/>
        <a:p>
          <a:endParaRPr lang="zh-CN" altLang="en-US">
            <a:latin typeface="Heiti SC Light" charset="-122"/>
            <a:ea typeface="Heiti SC Light" charset="-122"/>
            <a:cs typeface="Heiti SC Light" charset="-122"/>
          </a:endParaRPr>
        </a:p>
      </dgm:t>
    </dgm:pt>
    <dgm:pt modelId="{DDCFC74E-17FE-7A41-8A7D-FAEF5BDEC54A}" type="sibTrans" cxnId="{FDCDA30B-A826-D24A-A5D2-B4856BC6B022}">
      <dgm:prSet/>
      <dgm:spPr/>
      <dgm:t>
        <a:bodyPr/>
        <a:lstStyle/>
        <a:p>
          <a:endParaRPr lang="zh-CN" altLang="en-US">
            <a:latin typeface="Heiti SC Light" charset="-122"/>
            <a:ea typeface="Heiti SC Light" charset="-122"/>
            <a:cs typeface="Heiti SC Light" charset="-122"/>
          </a:endParaRPr>
        </a:p>
      </dgm:t>
    </dgm:pt>
    <dgm:pt modelId="{DB8B78E5-55C5-3649-91A6-A56A0481B282}">
      <dgm:prSet phldrT="[文本]"/>
      <dgm:spPr/>
      <dgm:t>
        <a:bodyPr/>
        <a:lstStyle/>
        <a:p>
          <a:r>
            <a:rPr lang="zh-CN" altLang="en-US" dirty="0" smtClean="0">
              <a:latin typeface="Heiti SC Light" charset="-122"/>
              <a:ea typeface="Heiti SC Light" charset="-122"/>
              <a:cs typeface="Heiti SC Light" charset="-122"/>
            </a:rPr>
            <a:t>工学</a:t>
          </a:r>
          <a:endParaRPr lang="zh-CN" altLang="en-US" dirty="0">
            <a:latin typeface="Heiti SC Light" charset="-122"/>
            <a:ea typeface="Heiti SC Light" charset="-122"/>
            <a:cs typeface="Heiti SC Light" charset="-122"/>
          </a:endParaRPr>
        </a:p>
      </dgm:t>
    </dgm:pt>
    <dgm:pt modelId="{EC09D81B-72E6-7149-9135-8C61A7B93A99}" type="parTrans" cxnId="{7494044D-701B-5E41-9713-0C8E7756DD15}">
      <dgm:prSet/>
      <dgm:spPr/>
      <dgm:t>
        <a:bodyPr/>
        <a:lstStyle/>
        <a:p>
          <a:endParaRPr lang="zh-CN" altLang="en-US">
            <a:latin typeface="Heiti SC Light" charset="-122"/>
            <a:ea typeface="Heiti SC Light" charset="-122"/>
            <a:cs typeface="Heiti SC Light" charset="-122"/>
          </a:endParaRPr>
        </a:p>
      </dgm:t>
    </dgm:pt>
    <dgm:pt modelId="{694BEE52-86A4-6C40-A0BC-D60F2CA1B78D}" type="sibTrans" cxnId="{7494044D-701B-5E41-9713-0C8E7756DD15}">
      <dgm:prSet/>
      <dgm:spPr/>
      <dgm:t>
        <a:bodyPr/>
        <a:lstStyle/>
        <a:p>
          <a:endParaRPr lang="zh-CN" altLang="en-US">
            <a:latin typeface="Heiti SC Light" charset="-122"/>
            <a:ea typeface="Heiti SC Light" charset="-122"/>
            <a:cs typeface="Heiti SC Light" charset="-122"/>
          </a:endParaRPr>
        </a:p>
      </dgm:t>
    </dgm:pt>
    <dgm:pt modelId="{5B0420F2-16F8-5043-9902-3CD4CED34AD9}">
      <dgm:prSet phldrT="[文本]"/>
      <dgm:spPr/>
      <dgm:t>
        <a:bodyPr/>
        <a:lstStyle/>
        <a:p>
          <a:r>
            <a:rPr lang="zh-CN" altLang="en-US" dirty="0" smtClean="0">
              <a:latin typeface="Heiti SC Light" charset="-122"/>
              <a:ea typeface="Heiti SC Light" charset="-122"/>
              <a:cs typeface="Heiti SC Light" charset="-122"/>
            </a:rPr>
            <a:t>农学</a:t>
          </a:r>
          <a:endParaRPr lang="zh-CN" altLang="en-US" dirty="0">
            <a:latin typeface="Heiti SC Light" charset="-122"/>
            <a:ea typeface="Heiti SC Light" charset="-122"/>
            <a:cs typeface="Heiti SC Light" charset="-122"/>
          </a:endParaRPr>
        </a:p>
      </dgm:t>
    </dgm:pt>
    <dgm:pt modelId="{017DA6F8-7545-7444-B8D9-48F5E2A423F9}" type="parTrans" cxnId="{CAC8AC2A-29C3-2348-89AD-1DEE39433F9E}">
      <dgm:prSet/>
      <dgm:spPr/>
      <dgm:t>
        <a:bodyPr/>
        <a:lstStyle/>
        <a:p>
          <a:endParaRPr lang="zh-CN" altLang="en-US">
            <a:latin typeface="Heiti SC Light" charset="-122"/>
            <a:ea typeface="Heiti SC Light" charset="-122"/>
            <a:cs typeface="Heiti SC Light" charset="-122"/>
          </a:endParaRPr>
        </a:p>
      </dgm:t>
    </dgm:pt>
    <dgm:pt modelId="{0DC4B0A2-8E1D-C248-9B24-CAD2C289C32A}" type="sibTrans" cxnId="{CAC8AC2A-29C3-2348-89AD-1DEE39433F9E}">
      <dgm:prSet/>
      <dgm:spPr/>
      <dgm:t>
        <a:bodyPr/>
        <a:lstStyle/>
        <a:p>
          <a:endParaRPr lang="zh-CN" altLang="en-US">
            <a:latin typeface="Heiti SC Light" charset="-122"/>
            <a:ea typeface="Heiti SC Light" charset="-122"/>
            <a:cs typeface="Heiti SC Light" charset="-122"/>
          </a:endParaRPr>
        </a:p>
      </dgm:t>
    </dgm:pt>
    <dgm:pt modelId="{7FB9AFA5-4B05-9F40-AC6B-42C32FA79224}">
      <dgm:prSet phldrT="[文本]"/>
      <dgm:spPr/>
      <dgm:t>
        <a:bodyPr/>
        <a:lstStyle/>
        <a:p>
          <a:r>
            <a:rPr lang="zh-CN" altLang="en-US" dirty="0" smtClean="0">
              <a:latin typeface="Heiti SC Light" charset="-122"/>
              <a:ea typeface="Heiti SC Light" charset="-122"/>
              <a:cs typeface="Heiti SC Light" charset="-122"/>
            </a:rPr>
            <a:t>医学</a:t>
          </a:r>
          <a:endParaRPr lang="zh-CN" altLang="en-US" dirty="0">
            <a:latin typeface="Heiti SC Light" charset="-122"/>
            <a:ea typeface="Heiti SC Light" charset="-122"/>
            <a:cs typeface="Heiti SC Light" charset="-122"/>
          </a:endParaRPr>
        </a:p>
      </dgm:t>
    </dgm:pt>
    <dgm:pt modelId="{AD1CAE39-E12F-624F-9FCD-04763EE4994A}" type="parTrans" cxnId="{548FF381-1EAD-2347-BE8C-4718445EDAE7}">
      <dgm:prSet/>
      <dgm:spPr/>
      <dgm:t>
        <a:bodyPr/>
        <a:lstStyle/>
        <a:p>
          <a:endParaRPr lang="zh-CN" altLang="en-US">
            <a:latin typeface="Heiti SC Light" charset="-122"/>
            <a:ea typeface="Heiti SC Light" charset="-122"/>
            <a:cs typeface="Heiti SC Light" charset="-122"/>
          </a:endParaRPr>
        </a:p>
      </dgm:t>
    </dgm:pt>
    <dgm:pt modelId="{BD2499CE-699F-F246-9587-2FA819E064A4}" type="sibTrans" cxnId="{548FF381-1EAD-2347-BE8C-4718445EDAE7}">
      <dgm:prSet/>
      <dgm:spPr/>
      <dgm:t>
        <a:bodyPr/>
        <a:lstStyle/>
        <a:p>
          <a:endParaRPr lang="zh-CN" altLang="en-US">
            <a:latin typeface="Heiti SC Light" charset="-122"/>
            <a:ea typeface="Heiti SC Light" charset="-122"/>
            <a:cs typeface="Heiti SC Light" charset="-122"/>
          </a:endParaRPr>
        </a:p>
      </dgm:t>
    </dgm:pt>
    <dgm:pt modelId="{CA3ED47E-7A18-C440-BB0D-D986CE2DD8F8}">
      <dgm:prSet phldrT="[文本]"/>
      <dgm:spPr/>
      <dgm:t>
        <a:bodyPr/>
        <a:lstStyle/>
        <a:p>
          <a:r>
            <a:rPr lang="zh-CN" altLang="en-US" dirty="0" smtClean="0">
              <a:latin typeface="Heiti SC Light" charset="-122"/>
              <a:ea typeface="Heiti SC Light" charset="-122"/>
              <a:cs typeface="Heiti SC Light" charset="-122"/>
            </a:rPr>
            <a:t>管理学</a:t>
          </a:r>
          <a:endParaRPr lang="zh-CN" altLang="en-US" dirty="0">
            <a:latin typeface="Heiti SC Light" charset="-122"/>
            <a:ea typeface="Heiti SC Light" charset="-122"/>
            <a:cs typeface="Heiti SC Light" charset="-122"/>
          </a:endParaRPr>
        </a:p>
      </dgm:t>
    </dgm:pt>
    <dgm:pt modelId="{F54C37FA-EC88-A04F-9034-7A1A2119A8A7}" type="parTrans" cxnId="{29C47892-448A-E545-9F34-4FF31BBE3610}">
      <dgm:prSet/>
      <dgm:spPr/>
      <dgm:t>
        <a:bodyPr/>
        <a:lstStyle/>
        <a:p>
          <a:endParaRPr lang="zh-CN" altLang="en-US">
            <a:latin typeface="Heiti SC Light" charset="-122"/>
            <a:ea typeface="Heiti SC Light" charset="-122"/>
            <a:cs typeface="Heiti SC Light" charset="-122"/>
          </a:endParaRPr>
        </a:p>
      </dgm:t>
    </dgm:pt>
    <dgm:pt modelId="{A0C43899-8EF2-DA49-A04C-26BC1EDBC1E8}" type="sibTrans" cxnId="{29C47892-448A-E545-9F34-4FF31BBE3610}">
      <dgm:prSet/>
      <dgm:spPr/>
      <dgm:t>
        <a:bodyPr/>
        <a:lstStyle/>
        <a:p>
          <a:endParaRPr lang="zh-CN" altLang="en-US">
            <a:latin typeface="Heiti SC Light" charset="-122"/>
            <a:ea typeface="Heiti SC Light" charset="-122"/>
            <a:cs typeface="Heiti SC Light" charset="-122"/>
          </a:endParaRPr>
        </a:p>
      </dgm:t>
    </dgm:pt>
    <dgm:pt modelId="{C7DC05AA-488F-D045-98EB-3C574A6803A6}">
      <dgm:prSet phldrT="[文本]"/>
      <dgm:spPr/>
      <dgm:t>
        <a:bodyPr/>
        <a:lstStyle/>
        <a:p>
          <a:r>
            <a:rPr lang="zh-CN" altLang="en-US" dirty="0" smtClean="0">
              <a:latin typeface="Heiti SC Light" charset="-122"/>
              <a:ea typeface="Heiti SC Light" charset="-122"/>
              <a:cs typeface="Heiti SC Light" charset="-122"/>
            </a:rPr>
            <a:t>艺术学</a:t>
          </a:r>
          <a:endParaRPr lang="zh-CN" altLang="en-US" dirty="0">
            <a:latin typeface="Heiti SC Light" charset="-122"/>
            <a:ea typeface="Heiti SC Light" charset="-122"/>
            <a:cs typeface="Heiti SC Light" charset="-122"/>
          </a:endParaRPr>
        </a:p>
      </dgm:t>
    </dgm:pt>
    <dgm:pt modelId="{E096449C-D946-9647-8DC8-8EF5FC25708E}" type="parTrans" cxnId="{FE02EFC0-E7C9-A449-8E8C-70FB6C53ECFC}">
      <dgm:prSet/>
      <dgm:spPr/>
      <dgm:t>
        <a:bodyPr/>
        <a:lstStyle/>
        <a:p>
          <a:endParaRPr lang="zh-CN" altLang="en-US">
            <a:latin typeface="Heiti SC Light" charset="-122"/>
            <a:ea typeface="Heiti SC Light" charset="-122"/>
            <a:cs typeface="Heiti SC Light" charset="-122"/>
          </a:endParaRPr>
        </a:p>
      </dgm:t>
    </dgm:pt>
    <dgm:pt modelId="{0397A5FE-BD21-FB47-91B1-36A41D0CD339}" type="sibTrans" cxnId="{FE02EFC0-E7C9-A449-8E8C-70FB6C53ECFC}">
      <dgm:prSet/>
      <dgm:spPr/>
      <dgm:t>
        <a:bodyPr/>
        <a:lstStyle/>
        <a:p>
          <a:endParaRPr lang="zh-CN" altLang="en-US">
            <a:latin typeface="Heiti SC Light" charset="-122"/>
            <a:ea typeface="Heiti SC Light" charset="-122"/>
            <a:cs typeface="Heiti SC Light" charset="-122"/>
          </a:endParaRPr>
        </a:p>
      </dgm:t>
    </dgm:pt>
    <dgm:pt modelId="{A3526A91-553B-2E4A-81BD-F6075CC54266}"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854CA7F1-C7E9-8649-B910-C3B46E38759F}" type="pres">
      <dgm:prSet presAssocID="{753B5D2A-98E8-AA4D-9AD5-F5C8DA039D47}" presName="hierRoot1" presStyleCnt="0">
        <dgm:presLayoutVars>
          <dgm:hierBranch val="init"/>
        </dgm:presLayoutVars>
      </dgm:prSet>
      <dgm:spPr/>
    </dgm:pt>
    <dgm:pt modelId="{0A92C1EC-4104-8242-9425-DA2431F59AAD}" type="pres">
      <dgm:prSet presAssocID="{753B5D2A-98E8-AA4D-9AD5-F5C8DA039D47}" presName="rootComposite1" presStyleCnt="0"/>
      <dgm:spPr/>
    </dgm:pt>
    <dgm:pt modelId="{0FD9A660-A9A1-5640-A56D-3EA9197B0955}" type="pres">
      <dgm:prSet presAssocID="{753B5D2A-98E8-AA4D-9AD5-F5C8DA039D47}" presName="rootText1" presStyleLbl="node0" presStyleIdx="0" presStyleCnt="1">
        <dgm:presLayoutVars>
          <dgm:chPref val="3"/>
        </dgm:presLayoutVars>
      </dgm:prSet>
      <dgm:spPr/>
      <dgm:t>
        <a:bodyPr/>
        <a:lstStyle/>
        <a:p>
          <a:endParaRPr lang="zh-CN" altLang="en-US"/>
        </a:p>
      </dgm:t>
    </dgm:pt>
    <dgm:pt modelId="{4177D2A0-EAA1-E544-9559-9574B6CC03EE}" type="pres">
      <dgm:prSet presAssocID="{753B5D2A-98E8-AA4D-9AD5-F5C8DA039D47}" presName="rootConnector1" presStyleLbl="node1" presStyleIdx="0" presStyleCnt="0"/>
      <dgm:spPr/>
      <dgm:t>
        <a:bodyPr/>
        <a:lstStyle/>
        <a:p>
          <a:endParaRPr lang="zh-CN" altLang="en-US"/>
        </a:p>
      </dgm:t>
    </dgm:pt>
    <dgm:pt modelId="{37DDE161-C9B4-D846-B2F9-CE3D7325DA22}" type="pres">
      <dgm:prSet presAssocID="{753B5D2A-98E8-AA4D-9AD5-F5C8DA039D47}" presName="hierChild2" presStyleCnt="0"/>
      <dgm:spPr/>
    </dgm:pt>
    <dgm:pt modelId="{56C37C6C-9091-FA4D-BF75-10E02C7D04BA}" type="pres">
      <dgm:prSet presAssocID="{0C79B611-9174-264B-A578-C2405F7A791F}" presName="Name37" presStyleLbl="parChTrans1D2" presStyleIdx="0" presStyleCnt="12"/>
      <dgm:spPr/>
      <dgm:t>
        <a:bodyPr/>
        <a:lstStyle/>
        <a:p>
          <a:endParaRPr lang="zh-CN" altLang="en-US"/>
        </a:p>
      </dgm:t>
    </dgm:pt>
    <dgm:pt modelId="{972EC4A2-D182-DD41-AA93-0B506F8719F8}" type="pres">
      <dgm:prSet presAssocID="{A3BF554A-D6CB-8D46-8DD5-3B2924E43749}" presName="hierRoot2" presStyleCnt="0">
        <dgm:presLayoutVars>
          <dgm:hierBranch val="init"/>
        </dgm:presLayoutVars>
      </dgm:prSet>
      <dgm:spPr/>
    </dgm:pt>
    <dgm:pt modelId="{E3933541-D4AD-334F-8A94-14A217B36FE7}" type="pres">
      <dgm:prSet presAssocID="{A3BF554A-D6CB-8D46-8DD5-3B2924E43749}" presName="rootComposite" presStyleCnt="0"/>
      <dgm:spPr/>
    </dgm:pt>
    <dgm:pt modelId="{F2FD5C67-2522-2C45-A20A-F65FDA59554A}" type="pres">
      <dgm:prSet presAssocID="{A3BF554A-D6CB-8D46-8DD5-3B2924E43749}" presName="rootText" presStyleLbl="node2" presStyleIdx="0" presStyleCnt="12">
        <dgm:presLayoutVars>
          <dgm:chPref val="3"/>
        </dgm:presLayoutVars>
      </dgm:prSet>
      <dgm:spPr/>
      <dgm:t>
        <a:bodyPr/>
        <a:lstStyle/>
        <a:p>
          <a:endParaRPr lang="zh-CN" altLang="en-US"/>
        </a:p>
      </dgm:t>
    </dgm:pt>
    <dgm:pt modelId="{89D1EE51-48A7-8044-ACBE-5E09EE5BCEF1}" type="pres">
      <dgm:prSet presAssocID="{A3BF554A-D6CB-8D46-8DD5-3B2924E43749}" presName="rootConnector" presStyleLbl="node2" presStyleIdx="0" presStyleCnt="12"/>
      <dgm:spPr/>
      <dgm:t>
        <a:bodyPr/>
        <a:lstStyle/>
        <a:p>
          <a:endParaRPr lang="zh-CN" altLang="en-US"/>
        </a:p>
      </dgm:t>
    </dgm:pt>
    <dgm:pt modelId="{3A462AB7-75CB-5C41-A1B9-4F1437E8A6F2}" type="pres">
      <dgm:prSet presAssocID="{A3BF554A-D6CB-8D46-8DD5-3B2924E43749}" presName="hierChild4" presStyleCnt="0"/>
      <dgm:spPr/>
    </dgm:pt>
    <dgm:pt modelId="{3166F93C-2BE6-B94B-8D1B-97FA07C9A84F}" type="pres">
      <dgm:prSet presAssocID="{A3BF554A-D6CB-8D46-8DD5-3B2924E43749}" presName="hierChild5" presStyleCnt="0"/>
      <dgm:spPr/>
    </dgm:pt>
    <dgm:pt modelId="{8304C6EF-7E57-A147-AD47-0A919F77EB48}" type="pres">
      <dgm:prSet presAssocID="{579D44B0-CCAC-5648-8763-4ABEC8E14CEB}" presName="Name37" presStyleLbl="parChTrans1D2" presStyleIdx="1" presStyleCnt="12"/>
      <dgm:spPr/>
      <dgm:t>
        <a:bodyPr/>
        <a:lstStyle/>
        <a:p>
          <a:endParaRPr lang="zh-CN" altLang="en-US"/>
        </a:p>
      </dgm:t>
    </dgm:pt>
    <dgm:pt modelId="{0B846203-A9CF-934F-AFB6-7EBB3A14E9FA}" type="pres">
      <dgm:prSet presAssocID="{0620791B-7A4A-884A-BC7D-E7C16A78B115}" presName="hierRoot2" presStyleCnt="0">
        <dgm:presLayoutVars>
          <dgm:hierBranch val="init"/>
        </dgm:presLayoutVars>
      </dgm:prSet>
      <dgm:spPr/>
    </dgm:pt>
    <dgm:pt modelId="{00933FFF-BB66-3A42-B68D-647F50FC02C1}" type="pres">
      <dgm:prSet presAssocID="{0620791B-7A4A-884A-BC7D-E7C16A78B115}" presName="rootComposite" presStyleCnt="0"/>
      <dgm:spPr/>
    </dgm:pt>
    <dgm:pt modelId="{694BA3D4-D644-044A-B4A2-AD9E9BDB7675}" type="pres">
      <dgm:prSet presAssocID="{0620791B-7A4A-884A-BC7D-E7C16A78B115}" presName="rootText" presStyleLbl="node2" presStyleIdx="1" presStyleCnt="12">
        <dgm:presLayoutVars>
          <dgm:chPref val="3"/>
        </dgm:presLayoutVars>
      </dgm:prSet>
      <dgm:spPr/>
      <dgm:t>
        <a:bodyPr/>
        <a:lstStyle/>
        <a:p>
          <a:endParaRPr lang="zh-CN" altLang="en-US"/>
        </a:p>
      </dgm:t>
    </dgm:pt>
    <dgm:pt modelId="{9FC7DB19-97CA-5E45-AC37-5E7EBE60D20F}" type="pres">
      <dgm:prSet presAssocID="{0620791B-7A4A-884A-BC7D-E7C16A78B115}" presName="rootConnector" presStyleLbl="node2" presStyleIdx="1" presStyleCnt="12"/>
      <dgm:spPr/>
      <dgm:t>
        <a:bodyPr/>
        <a:lstStyle/>
        <a:p>
          <a:endParaRPr lang="zh-CN" altLang="en-US"/>
        </a:p>
      </dgm:t>
    </dgm:pt>
    <dgm:pt modelId="{3FD410BB-935D-4E4F-8DDE-F79934FF2D3C}" type="pres">
      <dgm:prSet presAssocID="{0620791B-7A4A-884A-BC7D-E7C16A78B115}" presName="hierChild4" presStyleCnt="0"/>
      <dgm:spPr/>
    </dgm:pt>
    <dgm:pt modelId="{CC4FDE0B-DAFE-CF4A-AF13-230FF99AF45D}" type="pres">
      <dgm:prSet presAssocID="{0620791B-7A4A-884A-BC7D-E7C16A78B115}" presName="hierChild5" presStyleCnt="0"/>
      <dgm:spPr/>
    </dgm:pt>
    <dgm:pt modelId="{9F89E2AB-C38B-0142-AD30-BE5330C2B355}" type="pres">
      <dgm:prSet presAssocID="{5685A60C-E023-3945-92F1-E42C59135976}" presName="Name37" presStyleLbl="parChTrans1D2" presStyleIdx="2" presStyleCnt="12"/>
      <dgm:spPr/>
      <dgm:t>
        <a:bodyPr/>
        <a:lstStyle/>
        <a:p>
          <a:endParaRPr lang="zh-CN" altLang="en-US"/>
        </a:p>
      </dgm:t>
    </dgm:pt>
    <dgm:pt modelId="{E5F26389-A452-0441-AE3C-291C3591F76C}" type="pres">
      <dgm:prSet presAssocID="{8CCC37A4-EFD1-7541-B5DC-7CE60C220C70}" presName="hierRoot2" presStyleCnt="0">
        <dgm:presLayoutVars>
          <dgm:hierBranch val="init"/>
        </dgm:presLayoutVars>
      </dgm:prSet>
      <dgm:spPr/>
    </dgm:pt>
    <dgm:pt modelId="{6F050C05-464E-724A-8766-3B5C71BB0A6F}" type="pres">
      <dgm:prSet presAssocID="{8CCC37A4-EFD1-7541-B5DC-7CE60C220C70}" presName="rootComposite" presStyleCnt="0"/>
      <dgm:spPr/>
    </dgm:pt>
    <dgm:pt modelId="{FD740CDA-F4DC-DC4A-B3C0-855A6E32F571}" type="pres">
      <dgm:prSet presAssocID="{8CCC37A4-EFD1-7541-B5DC-7CE60C220C70}" presName="rootText" presStyleLbl="node2" presStyleIdx="2" presStyleCnt="12">
        <dgm:presLayoutVars>
          <dgm:chPref val="3"/>
        </dgm:presLayoutVars>
      </dgm:prSet>
      <dgm:spPr/>
      <dgm:t>
        <a:bodyPr/>
        <a:lstStyle/>
        <a:p>
          <a:endParaRPr lang="zh-CN" altLang="en-US"/>
        </a:p>
      </dgm:t>
    </dgm:pt>
    <dgm:pt modelId="{B55E77A5-1A34-C243-89C5-6A90F3D4B958}" type="pres">
      <dgm:prSet presAssocID="{8CCC37A4-EFD1-7541-B5DC-7CE60C220C70}" presName="rootConnector" presStyleLbl="node2" presStyleIdx="2" presStyleCnt="12"/>
      <dgm:spPr/>
      <dgm:t>
        <a:bodyPr/>
        <a:lstStyle/>
        <a:p>
          <a:endParaRPr lang="zh-CN" altLang="en-US"/>
        </a:p>
      </dgm:t>
    </dgm:pt>
    <dgm:pt modelId="{0701CC86-848A-384D-89F1-523C786E4EA5}" type="pres">
      <dgm:prSet presAssocID="{8CCC37A4-EFD1-7541-B5DC-7CE60C220C70}" presName="hierChild4" presStyleCnt="0"/>
      <dgm:spPr/>
    </dgm:pt>
    <dgm:pt modelId="{454D4E95-E0DB-EF41-9DAF-1E2275043073}" type="pres">
      <dgm:prSet presAssocID="{8CCC37A4-EFD1-7541-B5DC-7CE60C220C70}" presName="hierChild5" presStyleCnt="0"/>
      <dgm:spPr/>
    </dgm:pt>
    <dgm:pt modelId="{8AF25FC3-29FE-8D4F-9C96-6B5ACA25D592}" type="pres">
      <dgm:prSet presAssocID="{7226B853-F498-6344-8065-F71DF1A27BBE}" presName="Name37" presStyleLbl="parChTrans1D2" presStyleIdx="3" presStyleCnt="12"/>
      <dgm:spPr/>
      <dgm:t>
        <a:bodyPr/>
        <a:lstStyle/>
        <a:p>
          <a:endParaRPr lang="zh-CN" altLang="en-US"/>
        </a:p>
      </dgm:t>
    </dgm:pt>
    <dgm:pt modelId="{88210F1D-0E30-8047-9FA0-EBE6FBF5BB6B}" type="pres">
      <dgm:prSet presAssocID="{AFB73F71-2777-1742-9E90-98D858BF4F47}" presName="hierRoot2" presStyleCnt="0">
        <dgm:presLayoutVars>
          <dgm:hierBranch val="init"/>
        </dgm:presLayoutVars>
      </dgm:prSet>
      <dgm:spPr/>
    </dgm:pt>
    <dgm:pt modelId="{F2EBFB26-B7E4-5241-9F64-ED75FE8083C9}" type="pres">
      <dgm:prSet presAssocID="{AFB73F71-2777-1742-9E90-98D858BF4F47}" presName="rootComposite" presStyleCnt="0"/>
      <dgm:spPr/>
    </dgm:pt>
    <dgm:pt modelId="{75159ACE-4299-F941-AC27-3FA019243BAE}" type="pres">
      <dgm:prSet presAssocID="{AFB73F71-2777-1742-9E90-98D858BF4F47}" presName="rootText" presStyleLbl="node2" presStyleIdx="3" presStyleCnt="12">
        <dgm:presLayoutVars>
          <dgm:chPref val="3"/>
        </dgm:presLayoutVars>
      </dgm:prSet>
      <dgm:spPr/>
      <dgm:t>
        <a:bodyPr/>
        <a:lstStyle/>
        <a:p>
          <a:endParaRPr lang="zh-CN" altLang="en-US"/>
        </a:p>
      </dgm:t>
    </dgm:pt>
    <dgm:pt modelId="{92FE38CA-F5D2-024C-B814-E2FFE21BC482}" type="pres">
      <dgm:prSet presAssocID="{AFB73F71-2777-1742-9E90-98D858BF4F47}" presName="rootConnector" presStyleLbl="node2" presStyleIdx="3" presStyleCnt="12"/>
      <dgm:spPr/>
      <dgm:t>
        <a:bodyPr/>
        <a:lstStyle/>
        <a:p>
          <a:endParaRPr lang="zh-CN" altLang="en-US"/>
        </a:p>
      </dgm:t>
    </dgm:pt>
    <dgm:pt modelId="{FF86799C-EAAA-364D-A3EB-04DE4A817B6E}" type="pres">
      <dgm:prSet presAssocID="{AFB73F71-2777-1742-9E90-98D858BF4F47}" presName="hierChild4" presStyleCnt="0"/>
      <dgm:spPr/>
    </dgm:pt>
    <dgm:pt modelId="{209E7B20-18D7-904A-B555-5CAE90B30CF5}" type="pres">
      <dgm:prSet presAssocID="{AFB73F71-2777-1742-9E90-98D858BF4F47}" presName="hierChild5" presStyleCnt="0"/>
      <dgm:spPr/>
    </dgm:pt>
    <dgm:pt modelId="{4EDBB172-C35B-884F-88B7-804BBF70AFF3}" type="pres">
      <dgm:prSet presAssocID="{47D17B33-B11E-7445-A246-90407F8A8B6D}" presName="Name37" presStyleLbl="parChTrans1D2" presStyleIdx="4" presStyleCnt="12"/>
      <dgm:spPr/>
      <dgm:t>
        <a:bodyPr/>
        <a:lstStyle/>
        <a:p>
          <a:endParaRPr lang="zh-CN" altLang="en-US"/>
        </a:p>
      </dgm:t>
    </dgm:pt>
    <dgm:pt modelId="{A747663B-6E4D-DF44-A4BF-D91BDF31046A}" type="pres">
      <dgm:prSet presAssocID="{5E841CF9-0C81-1748-A51A-174B991AB60A}" presName="hierRoot2" presStyleCnt="0">
        <dgm:presLayoutVars>
          <dgm:hierBranch val="init"/>
        </dgm:presLayoutVars>
      </dgm:prSet>
      <dgm:spPr/>
    </dgm:pt>
    <dgm:pt modelId="{D9066036-8EC2-B549-8819-8A474C454655}" type="pres">
      <dgm:prSet presAssocID="{5E841CF9-0C81-1748-A51A-174B991AB60A}" presName="rootComposite" presStyleCnt="0"/>
      <dgm:spPr/>
    </dgm:pt>
    <dgm:pt modelId="{2AD529B7-FCBF-664B-A922-058C1E5A6ECE}" type="pres">
      <dgm:prSet presAssocID="{5E841CF9-0C81-1748-A51A-174B991AB60A}" presName="rootText" presStyleLbl="node2" presStyleIdx="4" presStyleCnt="12">
        <dgm:presLayoutVars>
          <dgm:chPref val="3"/>
        </dgm:presLayoutVars>
      </dgm:prSet>
      <dgm:spPr/>
      <dgm:t>
        <a:bodyPr/>
        <a:lstStyle/>
        <a:p>
          <a:endParaRPr lang="zh-CN" altLang="en-US"/>
        </a:p>
      </dgm:t>
    </dgm:pt>
    <dgm:pt modelId="{3ACB1CC7-E58A-AF40-894C-99F62169300F}" type="pres">
      <dgm:prSet presAssocID="{5E841CF9-0C81-1748-A51A-174B991AB60A}" presName="rootConnector" presStyleLbl="node2" presStyleIdx="4" presStyleCnt="12"/>
      <dgm:spPr/>
      <dgm:t>
        <a:bodyPr/>
        <a:lstStyle/>
        <a:p>
          <a:endParaRPr lang="zh-CN" altLang="en-US"/>
        </a:p>
      </dgm:t>
    </dgm:pt>
    <dgm:pt modelId="{C0C3718A-0DBB-DC41-A183-29FA3EA38CD2}" type="pres">
      <dgm:prSet presAssocID="{5E841CF9-0C81-1748-A51A-174B991AB60A}" presName="hierChild4" presStyleCnt="0"/>
      <dgm:spPr/>
    </dgm:pt>
    <dgm:pt modelId="{0A04E358-444E-0D4E-84D1-E7B0F4E16493}" type="pres">
      <dgm:prSet presAssocID="{5E841CF9-0C81-1748-A51A-174B991AB60A}" presName="hierChild5" presStyleCnt="0"/>
      <dgm:spPr/>
    </dgm:pt>
    <dgm:pt modelId="{9ABD3CF8-3EC1-454D-9A54-9DD09AD34E4F}" type="pres">
      <dgm:prSet presAssocID="{3C123366-A9AD-3848-A06D-CA6D402791DF}" presName="Name37" presStyleLbl="parChTrans1D2" presStyleIdx="5" presStyleCnt="12"/>
      <dgm:spPr/>
      <dgm:t>
        <a:bodyPr/>
        <a:lstStyle/>
        <a:p>
          <a:endParaRPr lang="zh-CN" altLang="en-US"/>
        </a:p>
      </dgm:t>
    </dgm:pt>
    <dgm:pt modelId="{8DC802FA-6F81-674A-9B22-704CFE91C6F9}" type="pres">
      <dgm:prSet presAssocID="{460F60FC-1CB3-584C-BA54-AD087014BA09}" presName="hierRoot2" presStyleCnt="0">
        <dgm:presLayoutVars>
          <dgm:hierBranch val="init"/>
        </dgm:presLayoutVars>
      </dgm:prSet>
      <dgm:spPr/>
    </dgm:pt>
    <dgm:pt modelId="{984E9525-2C68-BA4C-BCF9-A058E9C6CEB3}" type="pres">
      <dgm:prSet presAssocID="{460F60FC-1CB3-584C-BA54-AD087014BA09}" presName="rootComposite" presStyleCnt="0"/>
      <dgm:spPr/>
    </dgm:pt>
    <dgm:pt modelId="{E59BA398-7672-9848-A98A-6919AAE61A63}" type="pres">
      <dgm:prSet presAssocID="{460F60FC-1CB3-584C-BA54-AD087014BA09}" presName="rootText" presStyleLbl="node2" presStyleIdx="5" presStyleCnt="12">
        <dgm:presLayoutVars>
          <dgm:chPref val="3"/>
        </dgm:presLayoutVars>
      </dgm:prSet>
      <dgm:spPr/>
      <dgm:t>
        <a:bodyPr/>
        <a:lstStyle/>
        <a:p>
          <a:endParaRPr lang="zh-CN" altLang="en-US"/>
        </a:p>
      </dgm:t>
    </dgm:pt>
    <dgm:pt modelId="{67C75E48-95FB-AB48-91ED-84A22C4DB747}" type="pres">
      <dgm:prSet presAssocID="{460F60FC-1CB3-584C-BA54-AD087014BA09}" presName="rootConnector" presStyleLbl="node2" presStyleIdx="5" presStyleCnt="12"/>
      <dgm:spPr/>
      <dgm:t>
        <a:bodyPr/>
        <a:lstStyle/>
        <a:p>
          <a:endParaRPr lang="zh-CN" altLang="en-US"/>
        </a:p>
      </dgm:t>
    </dgm:pt>
    <dgm:pt modelId="{1DD92DCF-1F6A-A348-AE5F-4A2063852A11}" type="pres">
      <dgm:prSet presAssocID="{460F60FC-1CB3-584C-BA54-AD087014BA09}" presName="hierChild4" presStyleCnt="0"/>
      <dgm:spPr/>
    </dgm:pt>
    <dgm:pt modelId="{D6695B8A-922D-E045-A926-B68D4187E787}" type="pres">
      <dgm:prSet presAssocID="{460F60FC-1CB3-584C-BA54-AD087014BA09}" presName="hierChild5" presStyleCnt="0"/>
      <dgm:spPr/>
    </dgm:pt>
    <dgm:pt modelId="{0B2A3B45-DC74-BF46-9B26-463675199658}" type="pres">
      <dgm:prSet presAssocID="{386BF18B-2DCA-B049-A8EF-8EBD61B1FED1}" presName="Name37" presStyleLbl="parChTrans1D2" presStyleIdx="6" presStyleCnt="12"/>
      <dgm:spPr/>
      <dgm:t>
        <a:bodyPr/>
        <a:lstStyle/>
        <a:p>
          <a:endParaRPr lang="zh-CN" altLang="en-US"/>
        </a:p>
      </dgm:t>
    </dgm:pt>
    <dgm:pt modelId="{C5EFE61D-FCBD-0D44-9D1F-65DBB9183DAD}" type="pres">
      <dgm:prSet presAssocID="{5BE350FB-C392-0840-B881-D9864A9CE495}" presName="hierRoot2" presStyleCnt="0">
        <dgm:presLayoutVars>
          <dgm:hierBranch val="init"/>
        </dgm:presLayoutVars>
      </dgm:prSet>
      <dgm:spPr/>
    </dgm:pt>
    <dgm:pt modelId="{E41EA1E1-741E-FE49-B6E8-2B2F26DB7891}" type="pres">
      <dgm:prSet presAssocID="{5BE350FB-C392-0840-B881-D9864A9CE495}" presName="rootComposite" presStyleCnt="0"/>
      <dgm:spPr/>
    </dgm:pt>
    <dgm:pt modelId="{A080FC5E-B225-6941-A692-80F98FD1DF84}" type="pres">
      <dgm:prSet presAssocID="{5BE350FB-C392-0840-B881-D9864A9CE495}" presName="rootText" presStyleLbl="node2" presStyleIdx="6" presStyleCnt="12">
        <dgm:presLayoutVars>
          <dgm:chPref val="3"/>
        </dgm:presLayoutVars>
      </dgm:prSet>
      <dgm:spPr/>
      <dgm:t>
        <a:bodyPr/>
        <a:lstStyle/>
        <a:p>
          <a:endParaRPr lang="zh-CN" altLang="en-US"/>
        </a:p>
      </dgm:t>
    </dgm:pt>
    <dgm:pt modelId="{72FA7E8B-EA3F-004C-82E9-2B16AB1619B0}" type="pres">
      <dgm:prSet presAssocID="{5BE350FB-C392-0840-B881-D9864A9CE495}" presName="rootConnector" presStyleLbl="node2" presStyleIdx="6" presStyleCnt="12"/>
      <dgm:spPr/>
      <dgm:t>
        <a:bodyPr/>
        <a:lstStyle/>
        <a:p>
          <a:endParaRPr lang="zh-CN" altLang="en-US"/>
        </a:p>
      </dgm:t>
    </dgm:pt>
    <dgm:pt modelId="{E0D5962D-1281-2746-81BC-DFC54CD8DF2B}" type="pres">
      <dgm:prSet presAssocID="{5BE350FB-C392-0840-B881-D9864A9CE495}" presName="hierChild4" presStyleCnt="0"/>
      <dgm:spPr/>
    </dgm:pt>
    <dgm:pt modelId="{2876410B-366E-9E42-A30D-44D0D84C37C9}" type="pres">
      <dgm:prSet presAssocID="{5BE350FB-C392-0840-B881-D9864A9CE495}" presName="hierChild5" presStyleCnt="0"/>
      <dgm:spPr/>
    </dgm:pt>
    <dgm:pt modelId="{6443E5F4-2F2F-C64B-974F-55E61D8F3899}" type="pres">
      <dgm:prSet presAssocID="{EC09D81B-72E6-7149-9135-8C61A7B93A99}" presName="Name37" presStyleLbl="parChTrans1D2" presStyleIdx="7" presStyleCnt="12"/>
      <dgm:spPr/>
      <dgm:t>
        <a:bodyPr/>
        <a:lstStyle/>
        <a:p>
          <a:endParaRPr lang="zh-CN" altLang="en-US"/>
        </a:p>
      </dgm:t>
    </dgm:pt>
    <dgm:pt modelId="{53475A76-FB85-E945-BE75-DA2748E4C0AD}" type="pres">
      <dgm:prSet presAssocID="{DB8B78E5-55C5-3649-91A6-A56A0481B282}" presName="hierRoot2" presStyleCnt="0">
        <dgm:presLayoutVars>
          <dgm:hierBranch val="init"/>
        </dgm:presLayoutVars>
      </dgm:prSet>
      <dgm:spPr/>
    </dgm:pt>
    <dgm:pt modelId="{7C9576B0-7D50-0341-ABFB-6192606010D2}" type="pres">
      <dgm:prSet presAssocID="{DB8B78E5-55C5-3649-91A6-A56A0481B282}" presName="rootComposite" presStyleCnt="0"/>
      <dgm:spPr/>
    </dgm:pt>
    <dgm:pt modelId="{64ADF2E4-8FD6-0840-9E0B-66008D2BB9D9}" type="pres">
      <dgm:prSet presAssocID="{DB8B78E5-55C5-3649-91A6-A56A0481B282}" presName="rootText" presStyleLbl="node2" presStyleIdx="7" presStyleCnt="12">
        <dgm:presLayoutVars>
          <dgm:chPref val="3"/>
        </dgm:presLayoutVars>
      </dgm:prSet>
      <dgm:spPr/>
      <dgm:t>
        <a:bodyPr/>
        <a:lstStyle/>
        <a:p>
          <a:endParaRPr lang="zh-CN" altLang="en-US"/>
        </a:p>
      </dgm:t>
    </dgm:pt>
    <dgm:pt modelId="{32237294-4A48-2149-B73D-8F0CBDEA74A6}" type="pres">
      <dgm:prSet presAssocID="{DB8B78E5-55C5-3649-91A6-A56A0481B282}" presName="rootConnector" presStyleLbl="node2" presStyleIdx="7" presStyleCnt="12"/>
      <dgm:spPr/>
      <dgm:t>
        <a:bodyPr/>
        <a:lstStyle/>
        <a:p>
          <a:endParaRPr lang="zh-CN" altLang="en-US"/>
        </a:p>
      </dgm:t>
    </dgm:pt>
    <dgm:pt modelId="{BF8ED4E0-DE32-1847-85A3-95A9A12B9A04}" type="pres">
      <dgm:prSet presAssocID="{DB8B78E5-55C5-3649-91A6-A56A0481B282}" presName="hierChild4" presStyleCnt="0"/>
      <dgm:spPr/>
    </dgm:pt>
    <dgm:pt modelId="{90009B54-BD04-EC48-A3E4-BE2EC69AC583}" type="pres">
      <dgm:prSet presAssocID="{DB8B78E5-55C5-3649-91A6-A56A0481B282}" presName="hierChild5" presStyleCnt="0"/>
      <dgm:spPr/>
    </dgm:pt>
    <dgm:pt modelId="{B203D6A3-FFB3-E345-9E42-11B411E99B2A}" type="pres">
      <dgm:prSet presAssocID="{017DA6F8-7545-7444-B8D9-48F5E2A423F9}" presName="Name37" presStyleLbl="parChTrans1D2" presStyleIdx="8" presStyleCnt="12"/>
      <dgm:spPr/>
      <dgm:t>
        <a:bodyPr/>
        <a:lstStyle/>
        <a:p>
          <a:endParaRPr lang="zh-CN" altLang="en-US"/>
        </a:p>
      </dgm:t>
    </dgm:pt>
    <dgm:pt modelId="{56248201-8E57-184D-915B-25F18113E589}" type="pres">
      <dgm:prSet presAssocID="{5B0420F2-16F8-5043-9902-3CD4CED34AD9}" presName="hierRoot2" presStyleCnt="0">
        <dgm:presLayoutVars>
          <dgm:hierBranch val="init"/>
        </dgm:presLayoutVars>
      </dgm:prSet>
      <dgm:spPr/>
    </dgm:pt>
    <dgm:pt modelId="{8EFC9D9A-BA16-6344-8D62-FB4A16F9F8E5}" type="pres">
      <dgm:prSet presAssocID="{5B0420F2-16F8-5043-9902-3CD4CED34AD9}" presName="rootComposite" presStyleCnt="0"/>
      <dgm:spPr/>
    </dgm:pt>
    <dgm:pt modelId="{66F0473C-446F-FC48-AD3F-11B514F647AF}" type="pres">
      <dgm:prSet presAssocID="{5B0420F2-16F8-5043-9902-3CD4CED34AD9}" presName="rootText" presStyleLbl="node2" presStyleIdx="8" presStyleCnt="12">
        <dgm:presLayoutVars>
          <dgm:chPref val="3"/>
        </dgm:presLayoutVars>
      </dgm:prSet>
      <dgm:spPr/>
      <dgm:t>
        <a:bodyPr/>
        <a:lstStyle/>
        <a:p>
          <a:endParaRPr lang="zh-CN" altLang="en-US"/>
        </a:p>
      </dgm:t>
    </dgm:pt>
    <dgm:pt modelId="{A0B40FD7-DA47-B747-BCF1-BF204E9D3C4A}" type="pres">
      <dgm:prSet presAssocID="{5B0420F2-16F8-5043-9902-3CD4CED34AD9}" presName="rootConnector" presStyleLbl="node2" presStyleIdx="8" presStyleCnt="12"/>
      <dgm:spPr/>
      <dgm:t>
        <a:bodyPr/>
        <a:lstStyle/>
        <a:p>
          <a:endParaRPr lang="zh-CN" altLang="en-US"/>
        </a:p>
      </dgm:t>
    </dgm:pt>
    <dgm:pt modelId="{734F94F4-B7DB-1E47-A8F5-DD251132A77F}" type="pres">
      <dgm:prSet presAssocID="{5B0420F2-16F8-5043-9902-3CD4CED34AD9}" presName="hierChild4" presStyleCnt="0"/>
      <dgm:spPr/>
    </dgm:pt>
    <dgm:pt modelId="{C3DEF4EF-D697-F64A-A53B-42D39C8D7DFF}" type="pres">
      <dgm:prSet presAssocID="{5B0420F2-16F8-5043-9902-3CD4CED34AD9}" presName="hierChild5" presStyleCnt="0"/>
      <dgm:spPr/>
    </dgm:pt>
    <dgm:pt modelId="{B432D5C8-E181-DF46-AFE8-D76B94D1715C}" type="pres">
      <dgm:prSet presAssocID="{AD1CAE39-E12F-624F-9FCD-04763EE4994A}" presName="Name37" presStyleLbl="parChTrans1D2" presStyleIdx="9" presStyleCnt="12"/>
      <dgm:spPr/>
      <dgm:t>
        <a:bodyPr/>
        <a:lstStyle/>
        <a:p>
          <a:endParaRPr lang="zh-CN" altLang="en-US"/>
        </a:p>
      </dgm:t>
    </dgm:pt>
    <dgm:pt modelId="{7A38BB3C-847F-E842-A7CF-A4C07C0E7F18}" type="pres">
      <dgm:prSet presAssocID="{7FB9AFA5-4B05-9F40-AC6B-42C32FA79224}" presName="hierRoot2" presStyleCnt="0">
        <dgm:presLayoutVars>
          <dgm:hierBranch val="init"/>
        </dgm:presLayoutVars>
      </dgm:prSet>
      <dgm:spPr/>
    </dgm:pt>
    <dgm:pt modelId="{71985D91-7696-AA41-8364-07A80F69D8B3}" type="pres">
      <dgm:prSet presAssocID="{7FB9AFA5-4B05-9F40-AC6B-42C32FA79224}" presName="rootComposite" presStyleCnt="0"/>
      <dgm:spPr/>
    </dgm:pt>
    <dgm:pt modelId="{F0890099-1677-BB45-A94C-48B232CF3AC9}" type="pres">
      <dgm:prSet presAssocID="{7FB9AFA5-4B05-9F40-AC6B-42C32FA79224}" presName="rootText" presStyleLbl="node2" presStyleIdx="9" presStyleCnt="12">
        <dgm:presLayoutVars>
          <dgm:chPref val="3"/>
        </dgm:presLayoutVars>
      </dgm:prSet>
      <dgm:spPr/>
      <dgm:t>
        <a:bodyPr/>
        <a:lstStyle/>
        <a:p>
          <a:endParaRPr lang="zh-CN" altLang="en-US"/>
        </a:p>
      </dgm:t>
    </dgm:pt>
    <dgm:pt modelId="{43402DC2-23C9-3C41-867D-803C85B94F34}" type="pres">
      <dgm:prSet presAssocID="{7FB9AFA5-4B05-9F40-AC6B-42C32FA79224}" presName="rootConnector" presStyleLbl="node2" presStyleIdx="9" presStyleCnt="12"/>
      <dgm:spPr/>
      <dgm:t>
        <a:bodyPr/>
        <a:lstStyle/>
        <a:p>
          <a:endParaRPr lang="zh-CN" altLang="en-US"/>
        </a:p>
      </dgm:t>
    </dgm:pt>
    <dgm:pt modelId="{F9859629-620A-3041-B866-C8C0BCFA80E9}" type="pres">
      <dgm:prSet presAssocID="{7FB9AFA5-4B05-9F40-AC6B-42C32FA79224}" presName="hierChild4" presStyleCnt="0"/>
      <dgm:spPr/>
    </dgm:pt>
    <dgm:pt modelId="{1A0EF8AA-7E8B-614D-9C7A-A41FAA7B84EB}" type="pres">
      <dgm:prSet presAssocID="{7FB9AFA5-4B05-9F40-AC6B-42C32FA79224}" presName="hierChild5" presStyleCnt="0"/>
      <dgm:spPr/>
    </dgm:pt>
    <dgm:pt modelId="{34EC5CE0-8717-F942-9E3E-133A38080DDC}" type="pres">
      <dgm:prSet presAssocID="{F54C37FA-EC88-A04F-9034-7A1A2119A8A7}" presName="Name37" presStyleLbl="parChTrans1D2" presStyleIdx="10" presStyleCnt="12"/>
      <dgm:spPr/>
      <dgm:t>
        <a:bodyPr/>
        <a:lstStyle/>
        <a:p>
          <a:endParaRPr lang="zh-CN" altLang="en-US"/>
        </a:p>
      </dgm:t>
    </dgm:pt>
    <dgm:pt modelId="{D09F1976-7697-0E4F-925A-01CA91CEC650}" type="pres">
      <dgm:prSet presAssocID="{CA3ED47E-7A18-C440-BB0D-D986CE2DD8F8}" presName="hierRoot2" presStyleCnt="0">
        <dgm:presLayoutVars>
          <dgm:hierBranch val="init"/>
        </dgm:presLayoutVars>
      </dgm:prSet>
      <dgm:spPr/>
    </dgm:pt>
    <dgm:pt modelId="{5195F952-328D-9A46-B003-91075672C354}" type="pres">
      <dgm:prSet presAssocID="{CA3ED47E-7A18-C440-BB0D-D986CE2DD8F8}" presName="rootComposite" presStyleCnt="0"/>
      <dgm:spPr/>
    </dgm:pt>
    <dgm:pt modelId="{CFEE295F-8C88-1542-AA07-B4103F0ECB62}" type="pres">
      <dgm:prSet presAssocID="{CA3ED47E-7A18-C440-BB0D-D986CE2DD8F8}" presName="rootText" presStyleLbl="node2" presStyleIdx="10" presStyleCnt="12">
        <dgm:presLayoutVars>
          <dgm:chPref val="3"/>
        </dgm:presLayoutVars>
      </dgm:prSet>
      <dgm:spPr/>
      <dgm:t>
        <a:bodyPr/>
        <a:lstStyle/>
        <a:p>
          <a:endParaRPr lang="zh-CN" altLang="en-US"/>
        </a:p>
      </dgm:t>
    </dgm:pt>
    <dgm:pt modelId="{B8D36E5E-C123-1949-93F5-06D3C62550ED}" type="pres">
      <dgm:prSet presAssocID="{CA3ED47E-7A18-C440-BB0D-D986CE2DD8F8}" presName="rootConnector" presStyleLbl="node2" presStyleIdx="10" presStyleCnt="12"/>
      <dgm:spPr/>
      <dgm:t>
        <a:bodyPr/>
        <a:lstStyle/>
        <a:p>
          <a:endParaRPr lang="zh-CN" altLang="en-US"/>
        </a:p>
      </dgm:t>
    </dgm:pt>
    <dgm:pt modelId="{DB2CE4A7-881E-954F-93E1-475EBCBFDA97}" type="pres">
      <dgm:prSet presAssocID="{CA3ED47E-7A18-C440-BB0D-D986CE2DD8F8}" presName="hierChild4" presStyleCnt="0"/>
      <dgm:spPr/>
    </dgm:pt>
    <dgm:pt modelId="{F6DF5D22-F9AB-5B4D-BBC3-FA5440BE9041}" type="pres">
      <dgm:prSet presAssocID="{CA3ED47E-7A18-C440-BB0D-D986CE2DD8F8}" presName="hierChild5" presStyleCnt="0"/>
      <dgm:spPr/>
    </dgm:pt>
    <dgm:pt modelId="{DE9366C2-4CBC-8A43-9BA9-48A0610ECE7E}" type="pres">
      <dgm:prSet presAssocID="{E096449C-D946-9647-8DC8-8EF5FC25708E}" presName="Name37" presStyleLbl="parChTrans1D2" presStyleIdx="11" presStyleCnt="12"/>
      <dgm:spPr/>
      <dgm:t>
        <a:bodyPr/>
        <a:lstStyle/>
        <a:p>
          <a:endParaRPr lang="zh-CN" altLang="en-US"/>
        </a:p>
      </dgm:t>
    </dgm:pt>
    <dgm:pt modelId="{80CF292D-C81D-054C-A5A1-97C377144671}" type="pres">
      <dgm:prSet presAssocID="{C7DC05AA-488F-D045-98EB-3C574A6803A6}" presName="hierRoot2" presStyleCnt="0">
        <dgm:presLayoutVars>
          <dgm:hierBranch val="init"/>
        </dgm:presLayoutVars>
      </dgm:prSet>
      <dgm:spPr/>
    </dgm:pt>
    <dgm:pt modelId="{53289925-9485-9F43-9A45-594688704D88}" type="pres">
      <dgm:prSet presAssocID="{C7DC05AA-488F-D045-98EB-3C574A6803A6}" presName="rootComposite" presStyleCnt="0"/>
      <dgm:spPr/>
    </dgm:pt>
    <dgm:pt modelId="{C72C5580-C426-344B-8658-BD5B1FB4AA7A}" type="pres">
      <dgm:prSet presAssocID="{C7DC05AA-488F-D045-98EB-3C574A6803A6}" presName="rootText" presStyleLbl="node2" presStyleIdx="11" presStyleCnt="12">
        <dgm:presLayoutVars>
          <dgm:chPref val="3"/>
        </dgm:presLayoutVars>
      </dgm:prSet>
      <dgm:spPr/>
      <dgm:t>
        <a:bodyPr/>
        <a:lstStyle/>
        <a:p>
          <a:endParaRPr lang="zh-CN" altLang="en-US"/>
        </a:p>
      </dgm:t>
    </dgm:pt>
    <dgm:pt modelId="{9CC591EC-CF03-F34C-B082-3AAD63D1321D}" type="pres">
      <dgm:prSet presAssocID="{C7DC05AA-488F-D045-98EB-3C574A6803A6}" presName="rootConnector" presStyleLbl="node2" presStyleIdx="11" presStyleCnt="12"/>
      <dgm:spPr/>
      <dgm:t>
        <a:bodyPr/>
        <a:lstStyle/>
        <a:p>
          <a:endParaRPr lang="zh-CN" altLang="en-US"/>
        </a:p>
      </dgm:t>
    </dgm:pt>
    <dgm:pt modelId="{816CEE83-0261-2542-BC9D-19D71F300D16}" type="pres">
      <dgm:prSet presAssocID="{C7DC05AA-488F-D045-98EB-3C574A6803A6}" presName="hierChild4" presStyleCnt="0"/>
      <dgm:spPr/>
    </dgm:pt>
    <dgm:pt modelId="{DFE2DDFF-D69B-BE48-8618-17D76486E6FE}" type="pres">
      <dgm:prSet presAssocID="{C7DC05AA-488F-D045-98EB-3C574A6803A6}" presName="hierChild5" presStyleCnt="0"/>
      <dgm:spPr/>
    </dgm:pt>
    <dgm:pt modelId="{C0A30CA4-8DAC-B644-AF65-CA6FF19FE3B3}" type="pres">
      <dgm:prSet presAssocID="{753B5D2A-98E8-AA4D-9AD5-F5C8DA039D47}" presName="hierChild3" presStyleCnt="0"/>
      <dgm:spPr/>
    </dgm:pt>
  </dgm:ptLst>
  <dgm:cxnLst>
    <dgm:cxn modelId="{F6E1037C-55B5-544F-9C34-778C373977A6}" type="presOf" srcId="{DB8B78E5-55C5-3649-91A6-A56A0481B282}" destId="{64ADF2E4-8FD6-0840-9E0B-66008D2BB9D9}" srcOrd="0" destOrd="0" presId="urn:microsoft.com/office/officeart/2005/8/layout/orgChart1"/>
    <dgm:cxn modelId="{A02AC6BD-DF65-A642-9608-8446C24EECEF}" type="presOf" srcId="{DB8B78E5-55C5-3649-91A6-A56A0481B282}" destId="{32237294-4A48-2149-B73D-8F0CBDEA74A6}" srcOrd="1" destOrd="0" presId="urn:microsoft.com/office/officeart/2005/8/layout/orgChart1"/>
    <dgm:cxn modelId="{B4EB9E6C-B78A-9240-A09F-18C59D3D7A67}" type="presOf" srcId="{0C79B611-9174-264B-A578-C2405F7A791F}" destId="{56C37C6C-9091-FA4D-BF75-10E02C7D04BA}" srcOrd="0" destOrd="0" presId="urn:microsoft.com/office/officeart/2005/8/layout/orgChart1"/>
    <dgm:cxn modelId="{29C47892-448A-E545-9F34-4FF31BBE3610}" srcId="{753B5D2A-98E8-AA4D-9AD5-F5C8DA039D47}" destId="{CA3ED47E-7A18-C440-BB0D-D986CE2DD8F8}" srcOrd="10" destOrd="0" parTransId="{F54C37FA-EC88-A04F-9034-7A1A2119A8A7}" sibTransId="{A0C43899-8EF2-DA49-A04C-26BC1EDBC1E8}"/>
    <dgm:cxn modelId="{78365530-69C0-8E40-8E05-FB20FC9A4045}" type="presOf" srcId="{5B0420F2-16F8-5043-9902-3CD4CED34AD9}" destId="{A0B40FD7-DA47-B747-BCF1-BF204E9D3C4A}" srcOrd="1" destOrd="0" presId="urn:microsoft.com/office/officeart/2005/8/layout/orgChart1"/>
    <dgm:cxn modelId="{6DC7AE7D-D2A6-5046-AD85-661BE3CF357C}" type="presOf" srcId="{3C123366-A9AD-3848-A06D-CA6D402791DF}" destId="{9ABD3CF8-3EC1-454D-9A54-9DD09AD34E4F}" srcOrd="0" destOrd="0" presId="urn:microsoft.com/office/officeart/2005/8/layout/orgChart1"/>
    <dgm:cxn modelId="{BB966614-3DC3-FE4E-A248-6F1B8EC74EDE}" type="presOf" srcId="{E096449C-D946-9647-8DC8-8EF5FC25708E}" destId="{DE9366C2-4CBC-8A43-9BA9-48A0610ECE7E}" srcOrd="0" destOrd="0" presId="urn:microsoft.com/office/officeart/2005/8/layout/orgChart1"/>
    <dgm:cxn modelId="{C92B071A-C985-6C41-A3B7-2AA5A65B8033}" type="presOf" srcId="{5BE350FB-C392-0840-B881-D9864A9CE495}" destId="{72FA7E8B-EA3F-004C-82E9-2B16AB1619B0}" srcOrd="1" destOrd="0" presId="urn:microsoft.com/office/officeart/2005/8/layout/orgChart1"/>
    <dgm:cxn modelId="{FB3B423F-B772-5145-838B-6F786E9D3DCD}" srcId="{1C9D07AF-0DFD-CA47-92B3-E52A1387B626}" destId="{753B5D2A-98E8-AA4D-9AD5-F5C8DA039D47}" srcOrd="0" destOrd="0" parTransId="{CB9A3C67-ED71-A141-9E9E-53DCD0E3D848}" sibTransId="{C330387B-8569-0742-8346-FF0ED4760C65}"/>
    <dgm:cxn modelId="{9692EB28-7C5D-D246-8EF5-F6B30FAE6F77}" type="presOf" srcId="{0620791B-7A4A-884A-BC7D-E7C16A78B115}" destId="{694BA3D4-D644-044A-B4A2-AD9E9BDB7675}" srcOrd="0" destOrd="0" presId="urn:microsoft.com/office/officeart/2005/8/layout/orgChart1"/>
    <dgm:cxn modelId="{ED5DE05F-2BAF-FD41-95C3-4F1508F6369F}" type="presOf" srcId="{AFB73F71-2777-1742-9E90-98D858BF4F47}" destId="{92FE38CA-F5D2-024C-B814-E2FFE21BC482}" srcOrd="1" destOrd="0" presId="urn:microsoft.com/office/officeart/2005/8/layout/orgChart1"/>
    <dgm:cxn modelId="{84E0B870-0F4E-4E43-ADB1-6BE5A0E43C38}" type="presOf" srcId="{753B5D2A-98E8-AA4D-9AD5-F5C8DA039D47}" destId="{4177D2A0-EAA1-E544-9559-9574B6CC03EE}" srcOrd="1" destOrd="0" presId="urn:microsoft.com/office/officeart/2005/8/layout/orgChart1"/>
    <dgm:cxn modelId="{E5E81D53-D2A2-C043-B5C2-D7F0C06321D5}" type="presOf" srcId="{5E841CF9-0C81-1748-A51A-174B991AB60A}" destId="{3ACB1CC7-E58A-AF40-894C-99F62169300F}" srcOrd="1" destOrd="0" presId="urn:microsoft.com/office/officeart/2005/8/layout/orgChart1"/>
    <dgm:cxn modelId="{5FDCEAE5-2F5C-B647-9C8D-15EE206729F2}" type="presOf" srcId="{460F60FC-1CB3-584C-BA54-AD087014BA09}" destId="{67C75E48-95FB-AB48-91ED-84A22C4DB747}" srcOrd="1" destOrd="0" presId="urn:microsoft.com/office/officeart/2005/8/layout/orgChart1"/>
    <dgm:cxn modelId="{6CBB20CC-E0E2-B04F-B3D3-AD5E06DAA967}" type="presOf" srcId="{017DA6F8-7545-7444-B8D9-48F5E2A423F9}" destId="{B203D6A3-FFB3-E345-9E42-11B411E99B2A}" srcOrd="0" destOrd="0" presId="urn:microsoft.com/office/officeart/2005/8/layout/orgChart1"/>
    <dgm:cxn modelId="{870FAC74-5ECB-644C-8B08-437F77166735}" type="presOf" srcId="{C7DC05AA-488F-D045-98EB-3C574A6803A6}" destId="{C72C5580-C426-344B-8658-BD5B1FB4AA7A}" srcOrd="0" destOrd="0" presId="urn:microsoft.com/office/officeart/2005/8/layout/orgChart1"/>
    <dgm:cxn modelId="{2C4E026D-7146-274B-AF2D-369FF18CB8A2}" type="presOf" srcId="{753B5D2A-98E8-AA4D-9AD5-F5C8DA039D47}" destId="{0FD9A660-A9A1-5640-A56D-3EA9197B0955}" srcOrd="0" destOrd="0" presId="urn:microsoft.com/office/officeart/2005/8/layout/orgChart1"/>
    <dgm:cxn modelId="{6AD42B24-03D6-F44F-92D1-7694A6C55A38}" srcId="{753B5D2A-98E8-AA4D-9AD5-F5C8DA039D47}" destId="{8CCC37A4-EFD1-7541-B5DC-7CE60C220C70}" srcOrd="2" destOrd="0" parTransId="{5685A60C-E023-3945-92F1-E42C59135976}" sibTransId="{D2A2855F-11B0-5444-83B7-406A5AB3DF1A}"/>
    <dgm:cxn modelId="{8607AB9B-3A55-AA42-B680-4ACE044AEC6D}" srcId="{753B5D2A-98E8-AA4D-9AD5-F5C8DA039D47}" destId="{AFB73F71-2777-1742-9E90-98D858BF4F47}" srcOrd="3" destOrd="0" parTransId="{7226B853-F498-6344-8065-F71DF1A27BBE}" sibTransId="{AED10A45-8175-5A4C-B00A-781115575D5C}"/>
    <dgm:cxn modelId="{01E833DC-88F5-D842-BAE8-F0E60C76E817}" type="presOf" srcId="{AD1CAE39-E12F-624F-9FCD-04763EE4994A}" destId="{B432D5C8-E181-DF46-AFE8-D76B94D1715C}" srcOrd="0" destOrd="0" presId="urn:microsoft.com/office/officeart/2005/8/layout/orgChart1"/>
    <dgm:cxn modelId="{D2F6D042-4AB5-C647-A286-653DF25EBBCF}" type="presOf" srcId="{8CCC37A4-EFD1-7541-B5DC-7CE60C220C70}" destId="{B55E77A5-1A34-C243-89C5-6A90F3D4B958}" srcOrd="1" destOrd="0" presId="urn:microsoft.com/office/officeart/2005/8/layout/orgChart1"/>
    <dgm:cxn modelId="{3F828F5C-8131-054C-8DE7-AF0514363AED}" type="presOf" srcId="{0620791B-7A4A-884A-BC7D-E7C16A78B115}" destId="{9FC7DB19-97CA-5E45-AC37-5E7EBE60D20F}" srcOrd="1" destOrd="0" presId="urn:microsoft.com/office/officeart/2005/8/layout/orgChart1"/>
    <dgm:cxn modelId="{CAC8AC2A-29C3-2348-89AD-1DEE39433F9E}" srcId="{753B5D2A-98E8-AA4D-9AD5-F5C8DA039D47}" destId="{5B0420F2-16F8-5043-9902-3CD4CED34AD9}" srcOrd="8" destOrd="0" parTransId="{017DA6F8-7545-7444-B8D9-48F5E2A423F9}" sibTransId="{0DC4B0A2-8E1D-C248-9B24-CAD2C289C32A}"/>
    <dgm:cxn modelId="{9484B88E-F3F8-9844-928C-AD64F482F554}" type="presOf" srcId="{7226B853-F498-6344-8065-F71DF1A27BBE}" destId="{8AF25FC3-29FE-8D4F-9C96-6B5ACA25D592}" srcOrd="0" destOrd="0" presId="urn:microsoft.com/office/officeart/2005/8/layout/orgChart1"/>
    <dgm:cxn modelId="{6791FAE2-641C-A143-9DBC-C89DA21764D0}" type="presOf" srcId="{460F60FC-1CB3-584C-BA54-AD087014BA09}" destId="{E59BA398-7672-9848-A98A-6919AAE61A63}" srcOrd="0" destOrd="0" presId="urn:microsoft.com/office/officeart/2005/8/layout/orgChart1"/>
    <dgm:cxn modelId="{0E1BE835-B22E-BE42-A40C-1168ECD74A03}" type="presOf" srcId="{5BE350FB-C392-0840-B881-D9864A9CE495}" destId="{A080FC5E-B225-6941-A692-80F98FD1DF84}" srcOrd="0" destOrd="0" presId="urn:microsoft.com/office/officeart/2005/8/layout/orgChart1"/>
    <dgm:cxn modelId="{B7A940C1-36DA-6E41-AC16-FA43F214AD3C}" type="presOf" srcId="{C7DC05AA-488F-D045-98EB-3C574A6803A6}" destId="{9CC591EC-CF03-F34C-B082-3AAD63D1321D}" srcOrd="1" destOrd="0" presId="urn:microsoft.com/office/officeart/2005/8/layout/orgChart1"/>
    <dgm:cxn modelId="{5DE0B6FB-240F-4446-8233-6138520AD7A0}" srcId="{753B5D2A-98E8-AA4D-9AD5-F5C8DA039D47}" destId="{0620791B-7A4A-884A-BC7D-E7C16A78B115}" srcOrd="1" destOrd="0" parTransId="{579D44B0-CCAC-5648-8763-4ABEC8E14CEB}" sibTransId="{00935842-9F56-7B4E-B503-A6530A25643C}"/>
    <dgm:cxn modelId="{245A73C4-688F-B146-AF25-AAA347E7B6B3}" type="presOf" srcId="{AFB73F71-2777-1742-9E90-98D858BF4F47}" destId="{75159ACE-4299-F941-AC27-3FA019243BAE}" srcOrd="0" destOrd="0" presId="urn:microsoft.com/office/officeart/2005/8/layout/orgChart1"/>
    <dgm:cxn modelId="{93BD75BA-11D2-094F-AD83-F6E5347B851D}" type="presOf" srcId="{A3BF554A-D6CB-8D46-8DD5-3B2924E43749}" destId="{89D1EE51-48A7-8044-ACBE-5E09EE5BCEF1}" srcOrd="1" destOrd="0" presId="urn:microsoft.com/office/officeart/2005/8/layout/orgChart1"/>
    <dgm:cxn modelId="{BEB07ECC-4D97-944F-BD96-C7BCC6510415}" type="presOf" srcId="{5E841CF9-0C81-1748-A51A-174B991AB60A}" destId="{2AD529B7-FCBF-664B-A922-058C1E5A6ECE}" srcOrd="0" destOrd="0" presId="urn:microsoft.com/office/officeart/2005/8/layout/orgChart1"/>
    <dgm:cxn modelId="{548FF381-1EAD-2347-BE8C-4718445EDAE7}" srcId="{753B5D2A-98E8-AA4D-9AD5-F5C8DA039D47}" destId="{7FB9AFA5-4B05-9F40-AC6B-42C32FA79224}" srcOrd="9" destOrd="0" parTransId="{AD1CAE39-E12F-624F-9FCD-04763EE4994A}" sibTransId="{BD2499CE-699F-F246-9587-2FA819E064A4}"/>
    <dgm:cxn modelId="{7494044D-701B-5E41-9713-0C8E7756DD15}" srcId="{753B5D2A-98E8-AA4D-9AD5-F5C8DA039D47}" destId="{DB8B78E5-55C5-3649-91A6-A56A0481B282}" srcOrd="7" destOrd="0" parTransId="{EC09D81B-72E6-7149-9135-8C61A7B93A99}" sibTransId="{694BEE52-86A4-6C40-A0BC-D60F2CA1B78D}"/>
    <dgm:cxn modelId="{5E6138FA-156F-C945-BB1B-9785837DBD5B}" type="presOf" srcId="{5685A60C-E023-3945-92F1-E42C59135976}" destId="{9F89E2AB-C38B-0142-AD30-BE5330C2B355}" srcOrd="0" destOrd="0" presId="urn:microsoft.com/office/officeart/2005/8/layout/orgChart1"/>
    <dgm:cxn modelId="{9AA13C58-4975-CA48-8D8C-64D2F8118014}" type="presOf" srcId="{F54C37FA-EC88-A04F-9034-7A1A2119A8A7}" destId="{34EC5CE0-8717-F942-9E3E-133A38080DDC}" srcOrd="0" destOrd="0" presId="urn:microsoft.com/office/officeart/2005/8/layout/orgChart1"/>
    <dgm:cxn modelId="{A75C15EB-4A02-8B48-8DA3-E98DF2749B51}" srcId="{753B5D2A-98E8-AA4D-9AD5-F5C8DA039D47}" destId="{5E841CF9-0C81-1748-A51A-174B991AB60A}" srcOrd="4" destOrd="0" parTransId="{47D17B33-B11E-7445-A246-90407F8A8B6D}" sibTransId="{4B3B10BA-5BC9-674D-925B-80D03A3A59A2}"/>
    <dgm:cxn modelId="{4013EDEF-9A9D-DC4F-8374-32E9F1616C4D}" type="presOf" srcId="{47D17B33-B11E-7445-A246-90407F8A8B6D}" destId="{4EDBB172-C35B-884F-88B7-804BBF70AFF3}" srcOrd="0" destOrd="0" presId="urn:microsoft.com/office/officeart/2005/8/layout/orgChart1"/>
    <dgm:cxn modelId="{AEFFF591-BD0A-BF42-948C-8B763AA6E672}" srcId="{753B5D2A-98E8-AA4D-9AD5-F5C8DA039D47}" destId="{460F60FC-1CB3-584C-BA54-AD087014BA09}" srcOrd="5" destOrd="0" parTransId="{3C123366-A9AD-3848-A06D-CA6D402791DF}" sibTransId="{B4E6C4A1-5941-BC47-8AEB-491264032560}"/>
    <dgm:cxn modelId="{B5DDFD13-FAB3-8846-A640-FC5309318FFD}" type="presOf" srcId="{579D44B0-CCAC-5648-8763-4ABEC8E14CEB}" destId="{8304C6EF-7E57-A147-AD47-0A919F77EB48}" srcOrd="0" destOrd="0" presId="urn:microsoft.com/office/officeart/2005/8/layout/orgChart1"/>
    <dgm:cxn modelId="{851404FF-E696-3141-AF9A-4F0B368CFCFB}" srcId="{753B5D2A-98E8-AA4D-9AD5-F5C8DA039D47}" destId="{A3BF554A-D6CB-8D46-8DD5-3B2924E43749}" srcOrd="0" destOrd="0" parTransId="{0C79B611-9174-264B-A578-C2405F7A791F}" sibTransId="{D97A9478-80B3-0F4F-B96C-8C623EC9DE48}"/>
    <dgm:cxn modelId="{FE02EFC0-E7C9-A449-8E8C-70FB6C53ECFC}" srcId="{753B5D2A-98E8-AA4D-9AD5-F5C8DA039D47}" destId="{C7DC05AA-488F-D045-98EB-3C574A6803A6}" srcOrd="11" destOrd="0" parTransId="{E096449C-D946-9647-8DC8-8EF5FC25708E}" sibTransId="{0397A5FE-BD21-FB47-91B1-36A41D0CD339}"/>
    <dgm:cxn modelId="{1B68BCA3-D858-2F4A-9ACA-157B7C45CD3C}" type="presOf" srcId="{CA3ED47E-7A18-C440-BB0D-D986CE2DD8F8}" destId="{CFEE295F-8C88-1542-AA07-B4103F0ECB62}" srcOrd="0" destOrd="0" presId="urn:microsoft.com/office/officeart/2005/8/layout/orgChart1"/>
    <dgm:cxn modelId="{6F15DDD8-F8EF-4348-B6C3-5A874200C8BD}" type="presOf" srcId="{8CCC37A4-EFD1-7541-B5DC-7CE60C220C70}" destId="{FD740CDA-F4DC-DC4A-B3C0-855A6E32F571}" srcOrd="0" destOrd="0" presId="urn:microsoft.com/office/officeart/2005/8/layout/orgChart1"/>
    <dgm:cxn modelId="{AA01AE38-CF70-AA49-B5DD-F1FF400C3AA4}" type="presOf" srcId="{7FB9AFA5-4B05-9F40-AC6B-42C32FA79224}" destId="{F0890099-1677-BB45-A94C-48B232CF3AC9}" srcOrd="0" destOrd="0" presId="urn:microsoft.com/office/officeart/2005/8/layout/orgChart1"/>
    <dgm:cxn modelId="{C103C24C-F1E5-2649-86CC-9FEABAF9D8A8}" type="presOf" srcId="{A3BF554A-D6CB-8D46-8DD5-3B2924E43749}" destId="{F2FD5C67-2522-2C45-A20A-F65FDA59554A}" srcOrd="0" destOrd="0" presId="urn:microsoft.com/office/officeart/2005/8/layout/orgChart1"/>
    <dgm:cxn modelId="{A55F2085-B312-7545-B9C1-2882AAA309BD}" type="presOf" srcId="{1C9D07AF-0DFD-CA47-92B3-E52A1387B626}" destId="{A3526A91-553B-2E4A-81BD-F6075CC54266}" srcOrd="0" destOrd="0" presId="urn:microsoft.com/office/officeart/2005/8/layout/orgChart1"/>
    <dgm:cxn modelId="{3FE7126B-A4D0-0C41-A023-5FB821769304}" type="presOf" srcId="{7FB9AFA5-4B05-9F40-AC6B-42C32FA79224}" destId="{43402DC2-23C9-3C41-867D-803C85B94F34}" srcOrd="1" destOrd="0" presId="urn:microsoft.com/office/officeart/2005/8/layout/orgChart1"/>
    <dgm:cxn modelId="{6CCB71D9-A671-CA4F-A33D-F1701F30EEAA}" type="presOf" srcId="{CA3ED47E-7A18-C440-BB0D-D986CE2DD8F8}" destId="{B8D36E5E-C123-1949-93F5-06D3C62550ED}" srcOrd="1" destOrd="0" presId="urn:microsoft.com/office/officeart/2005/8/layout/orgChart1"/>
    <dgm:cxn modelId="{DC885C1F-8556-0D47-A473-9A425DC3983F}" type="presOf" srcId="{5B0420F2-16F8-5043-9902-3CD4CED34AD9}" destId="{66F0473C-446F-FC48-AD3F-11B514F647AF}" srcOrd="0" destOrd="0" presId="urn:microsoft.com/office/officeart/2005/8/layout/orgChart1"/>
    <dgm:cxn modelId="{743047FA-F6DF-974B-A20B-BC040D36D881}" type="presOf" srcId="{386BF18B-2DCA-B049-A8EF-8EBD61B1FED1}" destId="{0B2A3B45-DC74-BF46-9B26-463675199658}" srcOrd="0" destOrd="0" presId="urn:microsoft.com/office/officeart/2005/8/layout/orgChart1"/>
    <dgm:cxn modelId="{FDCDA30B-A826-D24A-A5D2-B4856BC6B022}" srcId="{753B5D2A-98E8-AA4D-9AD5-F5C8DA039D47}" destId="{5BE350FB-C392-0840-B881-D9864A9CE495}" srcOrd="6" destOrd="0" parTransId="{386BF18B-2DCA-B049-A8EF-8EBD61B1FED1}" sibTransId="{DDCFC74E-17FE-7A41-8A7D-FAEF5BDEC54A}"/>
    <dgm:cxn modelId="{EFAE172E-6810-D044-8F03-5C92C311A362}" type="presOf" srcId="{EC09D81B-72E6-7149-9135-8C61A7B93A99}" destId="{6443E5F4-2F2F-C64B-974F-55E61D8F3899}" srcOrd="0" destOrd="0" presId="urn:microsoft.com/office/officeart/2005/8/layout/orgChart1"/>
    <dgm:cxn modelId="{13BE89EC-B3CF-9D41-AAB4-C503CD08A04F}" type="presParOf" srcId="{A3526A91-553B-2E4A-81BD-F6075CC54266}" destId="{854CA7F1-C7E9-8649-B910-C3B46E38759F}" srcOrd="0" destOrd="0" presId="urn:microsoft.com/office/officeart/2005/8/layout/orgChart1"/>
    <dgm:cxn modelId="{F2CD3EFA-CC10-A74E-A196-BBE69E75AF25}" type="presParOf" srcId="{854CA7F1-C7E9-8649-B910-C3B46E38759F}" destId="{0A92C1EC-4104-8242-9425-DA2431F59AAD}" srcOrd="0" destOrd="0" presId="urn:microsoft.com/office/officeart/2005/8/layout/orgChart1"/>
    <dgm:cxn modelId="{0A535C76-490D-CD4A-B1F5-EE9F5D4DF8FF}" type="presParOf" srcId="{0A92C1EC-4104-8242-9425-DA2431F59AAD}" destId="{0FD9A660-A9A1-5640-A56D-3EA9197B0955}" srcOrd="0" destOrd="0" presId="urn:microsoft.com/office/officeart/2005/8/layout/orgChart1"/>
    <dgm:cxn modelId="{2C4BD401-DBA1-854C-81EE-A71FD58D6018}" type="presParOf" srcId="{0A92C1EC-4104-8242-9425-DA2431F59AAD}" destId="{4177D2A0-EAA1-E544-9559-9574B6CC03EE}" srcOrd="1" destOrd="0" presId="urn:microsoft.com/office/officeart/2005/8/layout/orgChart1"/>
    <dgm:cxn modelId="{142EA9B6-6058-5346-8CFA-BEF20D0B3B15}" type="presParOf" srcId="{854CA7F1-C7E9-8649-B910-C3B46E38759F}" destId="{37DDE161-C9B4-D846-B2F9-CE3D7325DA22}" srcOrd="1" destOrd="0" presId="urn:microsoft.com/office/officeart/2005/8/layout/orgChart1"/>
    <dgm:cxn modelId="{D70C0AEB-EC4C-0541-80FF-B75E7F90DFC9}" type="presParOf" srcId="{37DDE161-C9B4-D846-B2F9-CE3D7325DA22}" destId="{56C37C6C-9091-FA4D-BF75-10E02C7D04BA}" srcOrd="0" destOrd="0" presId="urn:microsoft.com/office/officeart/2005/8/layout/orgChart1"/>
    <dgm:cxn modelId="{4670A464-AB5D-3547-B414-226E839AF689}" type="presParOf" srcId="{37DDE161-C9B4-D846-B2F9-CE3D7325DA22}" destId="{972EC4A2-D182-DD41-AA93-0B506F8719F8}" srcOrd="1" destOrd="0" presId="urn:microsoft.com/office/officeart/2005/8/layout/orgChart1"/>
    <dgm:cxn modelId="{4C1B72BA-C68F-9149-B26A-6820454BF41D}" type="presParOf" srcId="{972EC4A2-D182-DD41-AA93-0B506F8719F8}" destId="{E3933541-D4AD-334F-8A94-14A217B36FE7}" srcOrd="0" destOrd="0" presId="urn:microsoft.com/office/officeart/2005/8/layout/orgChart1"/>
    <dgm:cxn modelId="{A35DCCCD-FF4C-A542-8A90-292CFB18583F}" type="presParOf" srcId="{E3933541-D4AD-334F-8A94-14A217B36FE7}" destId="{F2FD5C67-2522-2C45-A20A-F65FDA59554A}" srcOrd="0" destOrd="0" presId="urn:microsoft.com/office/officeart/2005/8/layout/orgChart1"/>
    <dgm:cxn modelId="{E944F87A-2C78-734D-8A40-0F4ECB2E84BF}" type="presParOf" srcId="{E3933541-D4AD-334F-8A94-14A217B36FE7}" destId="{89D1EE51-48A7-8044-ACBE-5E09EE5BCEF1}" srcOrd="1" destOrd="0" presId="urn:microsoft.com/office/officeart/2005/8/layout/orgChart1"/>
    <dgm:cxn modelId="{50E1F634-C5BC-8B48-B4B9-A3A3B5848112}" type="presParOf" srcId="{972EC4A2-D182-DD41-AA93-0B506F8719F8}" destId="{3A462AB7-75CB-5C41-A1B9-4F1437E8A6F2}" srcOrd="1" destOrd="0" presId="urn:microsoft.com/office/officeart/2005/8/layout/orgChart1"/>
    <dgm:cxn modelId="{0C90A0A7-7881-4B4A-AF63-C12C9A92145D}" type="presParOf" srcId="{972EC4A2-D182-DD41-AA93-0B506F8719F8}" destId="{3166F93C-2BE6-B94B-8D1B-97FA07C9A84F}" srcOrd="2" destOrd="0" presId="urn:microsoft.com/office/officeart/2005/8/layout/orgChart1"/>
    <dgm:cxn modelId="{A5958D4E-F74C-614D-818E-7A38FA13DB52}" type="presParOf" srcId="{37DDE161-C9B4-D846-B2F9-CE3D7325DA22}" destId="{8304C6EF-7E57-A147-AD47-0A919F77EB48}" srcOrd="2" destOrd="0" presId="urn:microsoft.com/office/officeart/2005/8/layout/orgChart1"/>
    <dgm:cxn modelId="{93AEFF01-4CC3-3D42-BC73-DAEC76F81DF3}" type="presParOf" srcId="{37DDE161-C9B4-D846-B2F9-CE3D7325DA22}" destId="{0B846203-A9CF-934F-AFB6-7EBB3A14E9FA}" srcOrd="3" destOrd="0" presId="urn:microsoft.com/office/officeart/2005/8/layout/orgChart1"/>
    <dgm:cxn modelId="{6F86F002-191D-3543-9D20-9E0A36C5DD80}" type="presParOf" srcId="{0B846203-A9CF-934F-AFB6-7EBB3A14E9FA}" destId="{00933FFF-BB66-3A42-B68D-647F50FC02C1}" srcOrd="0" destOrd="0" presId="urn:microsoft.com/office/officeart/2005/8/layout/orgChart1"/>
    <dgm:cxn modelId="{7EFAE72C-5AAC-374A-9591-5196E06632C0}" type="presParOf" srcId="{00933FFF-BB66-3A42-B68D-647F50FC02C1}" destId="{694BA3D4-D644-044A-B4A2-AD9E9BDB7675}" srcOrd="0" destOrd="0" presId="urn:microsoft.com/office/officeart/2005/8/layout/orgChart1"/>
    <dgm:cxn modelId="{B5D2F04A-EC9C-8040-B084-9BB907337B0F}" type="presParOf" srcId="{00933FFF-BB66-3A42-B68D-647F50FC02C1}" destId="{9FC7DB19-97CA-5E45-AC37-5E7EBE60D20F}" srcOrd="1" destOrd="0" presId="urn:microsoft.com/office/officeart/2005/8/layout/orgChart1"/>
    <dgm:cxn modelId="{C86C7E85-BCC7-E042-BD44-C8AA1FE07F66}" type="presParOf" srcId="{0B846203-A9CF-934F-AFB6-7EBB3A14E9FA}" destId="{3FD410BB-935D-4E4F-8DDE-F79934FF2D3C}" srcOrd="1" destOrd="0" presId="urn:microsoft.com/office/officeart/2005/8/layout/orgChart1"/>
    <dgm:cxn modelId="{58A23A97-61DE-C847-A74E-D736F2FBB733}" type="presParOf" srcId="{0B846203-A9CF-934F-AFB6-7EBB3A14E9FA}" destId="{CC4FDE0B-DAFE-CF4A-AF13-230FF99AF45D}" srcOrd="2" destOrd="0" presId="urn:microsoft.com/office/officeart/2005/8/layout/orgChart1"/>
    <dgm:cxn modelId="{F5AD0934-F883-0949-8F78-AC249F16C410}" type="presParOf" srcId="{37DDE161-C9B4-D846-B2F9-CE3D7325DA22}" destId="{9F89E2AB-C38B-0142-AD30-BE5330C2B355}" srcOrd="4" destOrd="0" presId="urn:microsoft.com/office/officeart/2005/8/layout/orgChart1"/>
    <dgm:cxn modelId="{52ED3D88-0960-A54D-BF29-E03E4DBE3A05}" type="presParOf" srcId="{37DDE161-C9B4-D846-B2F9-CE3D7325DA22}" destId="{E5F26389-A452-0441-AE3C-291C3591F76C}" srcOrd="5" destOrd="0" presId="urn:microsoft.com/office/officeart/2005/8/layout/orgChart1"/>
    <dgm:cxn modelId="{45CCEBD2-EE2C-A747-8F5E-9E48464A849F}" type="presParOf" srcId="{E5F26389-A452-0441-AE3C-291C3591F76C}" destId="{6F050C05-464E-724A-8766-3B5C71BB0A6F}" srcOrd="0" destOrd="0" presId="urn:microsoft.com/office/officeart/2005/8/layout/orgChart1"/>
    <dgm:cxn modelId="{A042104D-BA13-0B47-974D-AF99A7D31352}" type="presParOf" srcId="{6F050C05-464E-724A-8766-3B5C71BB0A6F}" destId="{FD740CDA-F4DC-DC4A-B3C0-855A6E32F571}" srcOrd="0" destOrd="0" presId="urn:microsoft.com/office/officeart/2005/8/layout/orgChart1"/>
    <dgm:cxn modelId="{36AB36D0-9F74-AC42-8057-83DE5053495B}" type="presParOf" srcId="{6F050C05-464E-724A-8766-3B5C71BB0A6F}" destId="{B55E77A5-1A34-C243-89C5-6A90F3D4B958}" srcOrd="1" destOrd="0" presId="urn:microsoft.com/office/officeart/2005/8/layout/orgChart1"/>
    <dgm:cxn modelId="{E5C6F3A2-21C8-CE43-8908-13167A39F829}" type="presParOf" srcId="{E5F26389-A452-0441-AE3C-291C3591F76C}" destId="{0701CC86-848A-384D-89F1-523C786E4EA5}" srcOrd="1" destOrd="0" presId="urn:microsoft.com/office/officeart/2005/8/layout/orgChart1"/>
    <dgm:cxn modelId="{AC360602-AB1D-6E4F-ADBA-93BCBEA96A22}" type="presParOf" srcId="{E5F26389-A452-0441-AE3C-291C3591F76C}" destId="{454D4E95-E0DB-EF41-9DAF-1E2275043073}" srcOrd="2" destOrd="0" presId="urn:microsoft.com/office/officeart/2005/8/layout/orgChart1"/>
    <dgm:cxn modelId="{7F9D4EDC-4E04-1A40-BDAB-C13FAF21D482}" type="presParOf" srcId="{37DDE161-C9B4-D846-B2F9-CE3D7325DA22}" destId="{8AF25FC3-29FE-8D4F-9C96-6B5ACA25D592}" srcOrd="6" destOrd="0" presId="urn:microsoft.com/office/officeart/2005/8/layout/orgChart1"/>
    <dgm:cxn modelId="{E6F1E247-1222-F849-B21C-A78C21AA38A8}" type="presParOf" srcId="{37DDE161-C9B4-D846-B2F9-CE3D7325DA22}" destId="{88210F1D-0E30-8047-9FA0-EBE6FBF5BB6B}" srcOrd="7" destOrd="0" presId="urn:microsoft.com/office/officeart/2005/8/layout/orgChart1"/>
    <dgm:cxn modelId="{C0E76A16-6310-B540-815A-3C8E75191393}" type="presParOf" srcId="{88210F1D-0E30-8047-9FA0-EBE6FBF5BB6B}" destId="{F2EBFB26-B7E4-5241-9F64-ED75FE8083C9}" srcOrd="0" destOrd="0" presId="urn:microsoft.com/office/officeart/2005/8/layout/orgChart1"/>
    <dgm:cxn modelId="{A6002736-24F7-5341-9977-3E73AC3EF725}" type="presParOf" srcId="{F2EBFB26-B7E4-5241-9F64-ED75FE8083C9}" destId="{75159ACE-4299-F941-AC27-3FA019243BAE}" srcOrd="0" destOrd="0" presId="urn:microsoft.com/office/officeart/2005/8/layout/orgChart1"/>
    <dgm:cxn modelId="{EB9D3AE4-7E3A-144C-8EC1-3EE389DB07C8}" type="presParOf" srcId="{F2EBFB26-B7E4-5241-9F64-ED75FE8083C9}" destId="{92FE38CA-F5D2-024C-B814-E2FFE21BC482}" srcOrd="1" destOrd="0" presId="urn:microsoft.com/office/officeart/2005/8/layout/orgChart1"/>
    <dgm:cxn modelId="{3194CC58-042E-6B4F-A4D3-C5A5C052227D}" type="presParOf" srcId="{88210F1D-0E30-8047-9FA0-EBE6FBF5BB6B}" destId="{FF86799C-EAAA-364D-A3EB-04DE4A817B6E}" srcOrd="1" destOrd="0" presId="urn:microsoft.com/office/officeart/2005/8/layout/orgChart1"/>
    <dgm:cxn modelId="{39C4CF4A-08BD-634C-9241-19F8F5CC945E}" type="presParOf" srcId="{88210F1D-0E30-8047-9FA0-EBE6FBF5BB6B}" destId="{209E7B20-18D7-904A-B555-5CAE90B30CF5}" srcOrd="2" destOrd="0" presId="urn:microsoft.com/office/officeart/2005/8/layout/orgChart1"/>
    <dgm:cxn modelId="{0443F8C5-44A8-E94C-89D3-198E2304D207}" type="presParOf" srcId="{37DDE161-C9B4-D846-B2F9-CE3D7325DA22}" destId="{4EDBB172-C35B-884F-88B7-804BBF70AFF3}" srcOrd="8" destOrd="0" presId="urn:microsoft.com/office/officeart/2005/8/layout/orgChart1"/>
    <dgm:cxn modelId="{3838075B-499C-3A4C-8B95-4EEC13C1644E}" type="presParOf" srcId="{37DDE161-C9B4-D846-B2F9-CE3D7325DA22}" destId="{A747663B-6E4D-DF44-A4BF-D91BDF31046A}" srcOrd="9" destOrd="0" presId="urn:microsoft.com/office/officeart/2005/8/layout/orgChart1"/>
    <dgm:cxn modelId="{EAAB0E67-44A6-6443-BA49-1D174F57D64C}" type="presParOf" srcId="{A747663B-6E4D-DF44-A4BF-D91BDF31046A}" destId="{D9066036-8EC2-B549-8819-8A474C454655}" srcOrd="0" destOrd="0" presId="urn:microsoft.com/office/officeart/2005/8/layout/orgChart1"/>
    <dgm:cxn modelId="{58C16571-14F9-7A4E-B8E6-DB9A27F6E78C}" type="presParOf" srcId="{D9066036-8EC2-B549-8819-8A474C454655}" destId="{2AD529B7-FCBF-664B-A922-058C1E5A6ECE}" srcOrd="0" destOrd="0" presId="urn:microsoft.com/office/officeart/2005/8/layout/orgChart1"/>
    <dgm:cxn modelId="{3A0DC32C-DB39-324F-9BAC-CCFA2C997BA9}" type="presParOf" srcId="{D9066036-8EC2-B549-8819-8A474C454655}" destId="{3ACB1CC7-E58A-AF40-894C-99F62169300F}" srcOrd="1" destOrd="0" presId="urn:microsoft.com/office/officeart/2005/8/layout/orgChart1"/>
    <dgm:cxn modelId="{0D44931B-5483-0D48-93CB-7FF3830A1D23}" type="presParOf" srcId="{A747663B-6E4D-DF44-A4BF-D91BDF31046A}" destId="{C0C3718A-0DBB-DC41-A183-29FA3EA38CD2}" srcOrd="1" destOrd="0" presId="urn:microsoft.com/office/officeart/2005/8/layout/orgChart1"/>
    <dgm:cxn modelId="{98BB189E-DD10-6E43-856E-D942C8474D54}" type="presParOf" srcId="{A747663B-6E4D-DF44-A4BF-D91BDF31046A}" destId="{0A04E358-444E-0D4E-84D1-E7B0F4E16493}" srcOrd="2" destOrd="0" presId="urn:microsoft.com/office/officeart/2005/8/layout/orgChart1"/>
    <dgm:cxn modelId="{1877B728-7C63-B04E-ADDF-A66560D4CFC1}" type="presParOf" srcId="{37DDE161-C9B4-D846-B2F9-CE3D7325DA22}" destId="{9ABD3CF8-3EC1-454D-9A54-9DD09AD34E4F}" srcOrd="10" destOrd="0" presId="urn:microsoft.com/office/officeart/2005/8/layout/orgChart1"/>
    <dgm:cxn modelId="{D12E11B5-852E-1549-95EA-2ED350C8B0F2}" type="presParOf" srcId="{37DDE161-C9B4-D846-B2F9-CE3D7325DA22}" destId="{8DC802FA-6F81-674A-9B22-704CFE91C6F9}" srcOrd="11" destOrd="0" presId="urn:microsoft.com/office/officeart/2005/8/layout/orgChart1"/>
    <dgm:cxn modelId="{5969D524-1D9A-104D-BDD9-0A1178C39ABF}" type="presParOf" srcId="{8DC802FA-6F81-674A-9B22-704CFE91C6F9}" destId="{984E9525-2C68-BA4C-BCF9-A058E9C6CEB3}" srcOrd="0" destOrd="0" presId="urn:microsoft.com/office/officeart/2005/8/layout/orgChart1"/>
    <dgm:cxn modelId="{9F180997-2CC3-014A-9CB2-F519D96770FB}" type="presParOf" srcId="{984E9525-2C68-BA4C-BCF9-A058E9C6CEB3}" destId="{E59BA398-7672-9848-A98A-6919AAE61A63}" srcOrd="0" destOrd="0" presId="urn:microsoft.com/office/officeart/2005/8/layout/orgChart1"/>
    <dgm:cxn modelId="{D2208EDE-6AA1-B64F-A4CD-8F3AD53A9393}" type="presParOf" srcId="{984E9525-2C68-BA4C-BCF9-A058E9C6CEB3}" destId="{67C75E48-95FB-AB48-91ED-84A22C4DB747}" srcOrd="1" destOrd="0" presId="urn:microsoft.com/office/officeart/2005/8/layout/orgChart1"/>
    <dgm:cxn modelId="{42793B10-B277-F540-9B72-504C42402EA2}" type="presParOf" srcId="{8DC802FA-6F81-674A-9B22-704CFE91C6F9}" destId="{1DD92DCF-1F6A-A348-AE5F-4A2063852A11}" srcOrd="1" destOrd="0" presId="urn:microsoft.com/office/officeart/2005/8/layout/orgChart1"/>
    <dgm:cxn modelId="{D5AB7AA5-94FF-2E43-9E90-E9B185E6E790}" type="presParOf" srcId="{8DC802FA-6F81-674A-9B22-704CFE91C6F9}" destId="{D6695B8A-922D-E045-A926-B68D4187E787}" srcOrd="2" destOrd="0" presId="urn:microsoft.com/office/officeart/2005/8/layout/orgChart1"/>
    <dgm:cxn modelId="{5841496E-9B9B-4841-9710-5FEEFCEBA4FF}" type="presParOf" srcId="{37DDE161-C9B4-D846-B2F9-CE3D7325DA22}" destId="{0B2A3B45-DC74-BF46-9B26-463675199658}" srcOrd="12" destOrd="0" presId="urn:microsoft.com/office/officeart/2005/8/layout/orgChart1"/>
    <dgm:cxn modelId="{338A826D-1C86-4540-B4DF-BAAF1B399237}" type="presParOf" srcId="{37DDE161-C9B4-D846-B2F9-CE3D7325DA22}" destId="{C5EFE61D-FCBD-0D44-9D1F-65DBB9183DAD}" srcOrd="13" destOrd="0" presId="urn:microsoft.com/office/officeart/2005/8/layout/orgChart1"/>
    <dgm:cxn modelId="{3744FE1B-6C47-404D-AC7C-92D6DBE20764}" type="presParOf" srcId="{C5EFE61D-FCBD-0D44-9D1F-65DBB9183DAD}" destId="{E41EA1E1-741E-FE49-B6E8-2B2F26DB7891}" srcOrd="0" destOrd="0" presId="urn:microsoft.com/office/officeart/2005/8/layout/orgChart1"/>
    <dgm:cxn modelId="{A83A9261-0935-E84B-9F88-9B57E7DC6D5B}" type="presParOf" srcId="{E41EA1E1-741E-FE49-B6E8-2B2F26DB7891}" destId="{A080FC5E-B225-6941-A692-80F98FD1DF84}" srcOrd="0" destOrd="0" presId="urn:microsoft.com/office/officeart/2005/8/layout/orgChart1"/>
    <dgm:cxn modelId="{95B222F1-0A1F-9C49-9912-143E905D9D57}" type="presParOf" srcId="{E41EA1E1-741E-FE49-B6E8-2B2F26DB7891}" destId="{72FA7E8B-EA3F-004C-82E9-2B16AB1619B0}" srcOrd="1" destOrd="0" presId="urn:microsoft.com/office/officeart/2005/8/layout/orgChart1"/>
    <dgm:cxn modelId="{75A61816-169F-9A4C-858B-A7EC5A5F775F}" type="presParOf" srcId="{C5EFE61D-FCBD-0D44-9D1F-65DBB9183DAD}" destId="{E0D5962D-1281-2746-81BC-DFC54CD8DF2B}" srcOrd="1" destOrd="0" presId="urn:microsoft.com/office/officeart/2005/8/layout/orgChart1"/>
    <dgm:cxn modelId="{EC3B3EB1-54F7-384A-91AE-630A27F3C0CA}" type="presParOf" srcId="{C5EFE61D-FCBD-0D44-9D1F-65DBB9183DAD}" destId="{2876410B-366E-9E42-A30D-44D0D84C37C9}" srcOrd="2" destOrd="0" presId="urn:microsoft.com/office/officeart/2005/8/layout/orgChart1"/>
    <dgm:cxn modelId="{F8E62E07-79AF-AF43-BA0D-11714F45A6C1}" type="presParOf" srcId="{37DDE161-C9B4-D846-B2F9-CE3D7325DA22}" destId="{6443E5F4-2F2F-C64B-974F-55E61D8F3899}" srcOrd="14" destOrd="0" presId="urn:microsoft.com/office/officeart/2005/8/layout/orgChart1"/>
    <dgm:cxn modelId="{943F49E4-A2B1-5A40-B5CC-E82C31303FDE}" type="presParOf" srcId="{37DDE161-C9B4-D846-B2F9-CE3D7325DA22}" destId="{53475A76-FB85-E945-BE75-DA2748E4C0AD}" srcOrd="15" destOrd="0" presId="urn:microsoft.com/office/officeart/2005/8/layout/orgChart1"/>
    <dgm:cxn modelId="{5498FB48-993F-DA45-91EE-A76BD379737A}" type="presParOf" srcId="{53475A76-FB85-E945-BE75-DA2748E4C0AD}" destId="{7C9576B0-7D50-0341-ABFB-6192606010D2}" srcOrd="0" destOrd="0" presId="urn:microsoft.com/office/officeart/2005/8/layout/orgChart1"/>
    <dgm:cxn modelId="{3B54E3B1-325E-7945-B089-50175B26286C}" type="presParOf" srcId="{7C9576B0-7D50-0341-ABFB-6192606010D2}" destId="{64ADF2E4-8FD6-0840-9E0B-66008D2BB9D9}" srcOrd="0" destOrd="0" presId="urn:microsoft.com/office/officeart/2005/8/layout/orgChart1"/>
    <dgm:cxn modelId="{C360B221-88E4-0E4E-AC14-8EC29F16CC04}" type="presParOf" srcId="{7C9576B0-7D50-0341-ABFB-6192606010D2}" destId="{32237294-4A48-2149-B73D-8F0CBDEA74A6}" srcOrd="1" destOrd="0" presId="urn:microsoft.com/office/officeart/2005/8/layout/orgChart1"/>
    <dgm:cxn modelId="{A8CEA167-49F2-AE44-9095-5A6F6524C229}" type="presParOf" srcId="{53475A76-FB85-E945-BE75-DA2748E4C0AD}" destId="{BF8ED4E0-DE32-1847-85A3-95A9A12B9A04}" srcOrd="1" destOrd="0" presId="urn:microsoft.com/office/officeart/2005/8/layout/orgChart1"/>
    <dgm:cxn modelId="{CDC2EAD1-2B75-DD47-9F23-89A4A15718AE}" type="presParOf" srcId="{53475A76-FB85-E945-BE75-DA2748E4C0AD}" destId="{90009B54-BD04-EC48-A3E4-BE2EC69AC583}" srcOrd="2" destOrd="0" presId="urn:microsoft.com/office/officeart/2005/8/layout/orgChart1"/>
    <dgm:cxn modelId="{7F4F2610-0315-2E48-9D0D-2093D9D59CA3}" type="presParOf" srcId="{37DDE161-C9B4-D846-B2F9-CE3D7325DA22}" destId="{B203D6A3-FFB3-E345-9E42-11B411E99B2A}" srcOrd="16" destOrd="0" presId="urn:microsoft.com/office/officeart/2005/8/layout/orgChart1"/>
    <dgm:cxn modelId="{877BDCF7-1456-EF47-9855-DE8E45A08AB3}" type="presParOf" srcId="{37DDE161-C9B4-D846-B2F9-CE3D7325DA22}" destId="{56248201-8E57-184D-915B-25F18113E589}" srcOrd="17" destOrd="0" presId="urn:microsoft.com/office/officeart/2005/8/layout/orgChart1"/>
    <dgm:cxn modelId="{CBF95C79-CED7-E349-BB8B-624134A04C19}" type="presParOf" srcId="{56248201-8E57-184D-915B-25F18113E589}" destId="{8EFC9D9A-BA16-6344-8D62-FB4A16F9F8E5}" srcOrd="0" destOrd="0" presId="urn:microsoft.com/office/officeart/2005/8/layout/orgChart1"/>
    <dgm:cxn modelId="{B335EF90-CE8C-A74A-9684-7305D6A3C004}" type="presParOf" srcId="{8EFC9D9A-BA16-6344-8D62-FB4A16F9F8E5}" destId="{66F0473C-446F-FC48-AD3F-11B514F647AF}" srcOrd="0" destOrd="0" presId="urn:microsoft.com/office/officeart/2005/8/layout/orgChart1"/>
    <dgm:cxn modelId="{282C1064-D1F5-EC4C-880B-32B58B24A947}" type="presParOf" srcId="{8EFC9D9A-BA16-6344-8D62-FB4A16F9F8E5}" destId="{A0B40FD7-DA47-B747-BCF1-BF204E9D3C4A}" srcOrd="1" destOrd="0" presId="urn:microsoft.com/office/officeart/2005/8/layout/orgChart1"/>
    <dgm:cxn modelId="{56A82C1D-1D27-4045-9048-9A5886C098A5}" type="presParOf" srcId="{56248201-8E57-184D-915B-25F18113E589}" destId="{734F94F4-B7DB-1E47-A8F5-DD251132A77F}" srcOrd="1" destOrd="0" presId="urn:microsoft.com/office/officeart/2005/8/layout/orgChart1"/>
    <dgm:cxn modelId="{D1BB6B28-8270-AD4A-91D7-15B43C37E77A}" type="presParOf" srcId="{56248201-8E57-184D-915B-25F18113E589}" destId="{C3DEF4EF-D697-F64A-A53B-42D39C8D7DFF}" srcOrd="2" destOrd="0" presId="urn:microsoft.com/office/officeart/2005/8/layout/orgChart1"/>
    <dgm:cxn modelId="{693C28F6-A9A6-B744-9239-4A50BF1E057D}" type="presParOf" srcId="{37DDE161-C9B4-D846-B2F9-CE3D7325DA22}" destId="{B432D5C8-E181-DF46-AFE8-D76B94D1715C}" srcOrd="18" destOrd="0" presId="urn:microsoft.com/office/officeart/2005/8/layout/orgChart1"/>
    <dgm:cxn modelId="{5561EBAE-4CF0-4B48-B1FF-763B25A318E7}" type="presParOf" srcId="{37DDE161-C9B4-D846-B2F9-CE3D7325DA22}" destId="{7A38BB3C-847F-E842-A7CF-A4C07C0E7F18}" srcOrd="19" destOrd="0" presId="urn:microsoft.com/office/officeart/2005/8/layout/orgChart1"/>
    <dgm:cxn modelId="{60B03C47-A9D0-D343-A29F-180363E70E55}" type="presParOf" srcId="{7A38BB3C-847F-E842-A7CF-A4C07C0E7F18}" destId="{71985D91-7696-AA41-8364-07A80F69D8B3}" srcOrd="0" destOrd="0" presId="urn:microsoft.com/office/officeart/2005/8/layout/orgChart1"/>
    <dgm:cxn modelId="{494A0C8A-0BAE-7B40-87AC-5A6033739C05}" type="presParOf" srcId="{71985D91-7696-AA41-8364-07A80F69D8B3}" destId="{F0890099-1677-BB45-A94C-48B232CF3AC9}" srcOrd="0" destOrd="0" presId="urn:microsoft.com/office/officeart/2005/8/layout/orgChart1"/>
    <dgm:cxn modelId="{29DA4503-D342-FD40-97C6-41A868FAB243}" type="presParOf" srcId="{71985D91-7696-AA41-8364-07A80F69D8B3}" destId="{43402DC2-23C9-3C41-867D-803C85B94F34}" srcOrd="1" destOrd="0" presId="urn:microsoft.com/office/officeart/2005/8/layout/orgChart1"/>
    <dgm:cxn modelId="{D474BEED-AD36-3A42-97A6-CDC6FA69E7CA}" type="presParOf" srcId="{7A38BB3C-847F-E842-A7CF-A4C07C0E7F18}" destId="{F9859629-620A-3041-B866-C8C0BCFA80E9}" srcOrd="1" destOrd="0" presId="urn:microsoft.com/office/officeart/2005/8/layout/orgChart1"/>
    <dgm:cxn modelId="{37E3C2EA-6AA0-3C4F-B955-FFB2BA70EA89}" type="presParOf" srcId="{7A38BB3C-847F-E842-A7CF-A4C07C0E7F18}" destId="{1A0EF8AA-7E8B-614D-9C7A-A41FAA7B84EB}" srcOrd="2" destOrd="0" presId="urn:microsoft.com/office/officeart/2005/8/layout/orgChart1"/>
    <dgm:cxn modelId="{896BCDFB-AE81-CF44-9508-B808C6601780}" type="presParOf" srcId="{37DDE161-C9B4-D846-B2F9-CE3D7325DA22}" destId="{34EC5CE0-8717-F942-9E3E-133A38080DDC}" srcOrd="20" destOrd="0" presId="urn:microsoft.com/office/officeart/2005/8/layout/orgChart1"/>
    <dgm:cxn modelId="{5CD5FA52-2E5B-144D-89DF-492551769AAF}" type="presParOf" srcId="{37DDE161-C9B4-D846-B2F9-CE3D7325DA22}" destId="{D09F1976-7697-0E4F-925A-01CA91CEC650}" srcOrd="21" destOrd="0" presId="urn:microsoft.com/office/officeart/2005/8/layout/orgChart1"/>
    <dgm:cxn modelId="{B4E4DEDC-A7CE-EB47-B00A-68EE3BC295F0}" type="presParOf" srcId="{D09F1976-7697-0E4F-925A-01CA91CEC650}" destId="{5195F952-328D-9A46-B003-91075672C354}" srcOrd="0" destOrd="0" presId="urn:microsoft.com/office/officeart/2005/8/layout/orgChart1"/>
    <dgm:cxn modelId="{DAEFBD39-008F-FD49-820A-2F7D16B6CC73}" type="presParOf" srcId="{5195F952-328D-9A46-B003-91075672C354}" destId="{CFEE295F-8C88-1542-AA07-B4103F0ECB62}" srcOrd="0" destOrd="0" presId="urn:microsoft.com/office/officeart/2005/8/layout/orgChart1"/>
    <dgm:cxn modelId="{AAA6CB54-B147-6E47-A1C2-B1F863CF6E1F}" type="presParOf" srcId="{5195F952-328D-9A46-B003-91075672C354}" destId="{B8D36E5E-C123-1949-93F5-06D3C62550ED}" srcOrd="1" destOrd="0" presId="urn:microsoft.com/office/officeart/2005/8/layout/orgChart1"/>
    <dgm:cxn modelId="{DFCA8E36-94A2-2540-8A33-50CBA29D1271}" type="presParOf" srcId="{D09F1976-7697-0E4F-925A-01CA91CEC650}" destId="{DB2CE4A7-881E-954F-93E1-475EBCBFDA97}" srcOrd="1" destOrd="0" presId="urn:microsoft.com/office/officeart/2005/8/layout/orgChart1"/>
    <dgm:cxn modelId="{5F9CD5E6-3173-3E48-A1C3-23731701611C}" type="presParOf" srcId="{D09F1976-7697-0E4F-925A-01CA91CEC650}" destId="{F6DF5D22-F9AB-5B4D-BBC3-FA5440BE9041}" srcOrd="2" destOrd="0" presId="urn:microsoft.com/office/officeart/2005/8/layout/orgChart1"/>
    <dgm:cxn modelId="{623D88F0-EA75-2849-957E-890886EA8156}" type="presParOf" srcId="{37DDE161-C9B4-D846-B2F9-CE3D7325DA22}" destId="{DE9366C2-4CBC-8A43-9BA9-48A0610ECE7E}" srcOrd="22" destOrd="0" presId="urn:microsoft.com/office/officeart/2005/8/layout/orgChart1"/>
    <dgm:cxn modelId="{DA40BE67-75CD-0D48-A1BA-FB4B7528A8EA}" type="presParOf" srcId="{37DDE161-C9B4-D846-B2F9-CE3D7325DA22}" destId="{80CF292D-C81D-054C-A5A1-97C377144671}" srcOrd="23" destOrd="0" presId="urn:microsoft.com/office/officeart/2005/8/layout/orgChart1"/>
    <dgm:cxn modelId="{48E78BDC-C8B2-9A41-9C00-1824E01110C0}" type="presParOf" srcId="{80CF292D-C81D-054C-A5A1-97C377144671}" destId="{53289925-9485-9F43-9A45-594688704D88}" srcOrd="0" destOrd="0" presId="urn:microsoft.com/office/officeart/2005/8/layout/orgChart1"/>
    <dgm:cxn modelId="{6955F2FA-B198-A345-9A47-800AD86DB7BE}" type="presParOf" srcId="{53289925-9485-9F43-9A45-594688704D88}" destId="{C72C5580-C426-344B-8658-BD5B1FB4AA7A}" srcOrd="0" destOrd="0" presId="urn:microsoft.com/office/officeart/2005/8/layout/orgChart1"/>
    <dgm:cxn modelId="{6B244CBD-20B5-C148-AB9E-DF9FE9DFF2CA}" type="presParOf" srcId="{53289925-9485-9F43-9A45-594688704D88}" destId="{9CC591EC-CF03-F34C-B082-3AAD63D1321D}" srcOrd="1" destOrd="0" presId="urn:microsoft.com/office/officeart/2005/8/layout/orgChart1"/>
    <dgm:cxn modelId="{CD47AF44-BBA8-E24A-8E9B-036844599502}" type="presParOf" srcId="{80CF292D-C81D-054C-A5A1-97C377144671}" destId="{816CEE83-0261-2542-BC9D-19D71F300D16}" srcOrd="1" destOrd="0" presId="urn:microsoft.com/office/officeart/2005/8/layout/orgChart1"/>
    <dgm:cxn modelId="{FF31D1CD-4B96-0E49-926D-7C3EB3A5533B}" type="presParOf" srcId="{80CF292D-C81D-054C-A5A1-97C377144671}" destId="{DFE2DDFF-D69B-BE48-8618-17D76486E6FE}" srcOrd="2" destOrd="0" presId="urn:microsoft.com/office/officeart/2005/8/layout/orgChart1"/>
    <dgm:cxn modelId="{D97F9569-80B9-D84B-A98F-B330A1202E23}" type="presParOf" srcId="{854CA7F1-C7E9-8649-B910-C3B46E38759F}" destId="{C0A30CA4-8DAC-B644-AF65-CA6FF19FE3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9D07AF-0DFD-CA47-92B3-E52A1387B626}"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753B5D2A-98E8-AA4D-9AD5-F5C8DA039D47}">
      <dgm:prSet phldrT="[文本]"/>
      <dgm:spPr/>
      <dgm:t>
        <a:bodyPr/>
        <a:lstStyle/>
        <a:p>
          <a:r>
            <a:rPr lang="zh-CN" altLang="en-US" dirty="0" smtClean="0">
              <a:latin typeface="Heiti SC Light" charset="-122"/>
              <a:ea typeface="Heiti SC Light" charset="-122"/>
              <a:cs typeface="Heiti SC Light" charset="-122"/>
            </a:rPr>
            <a:t>学科门类</a:t>
          </a:r>
          <a:endParaRPr lang="zh-CN" altLang="en-US" dirty="0">
            <a:latin typeface="Heiti SC Light" charset="-122"/>
            <a:ea typeface="Heiti SC Light" charset="-122"/>
            <a:cs typeface="Heiti SC Light" charset="-122"/>
          </a:endParaRPr>
        </a:p>
      </dgm:t>
    </dgm:pt>
    <dgm:pt modelId="{CB9A3C67-ED71-A141-9E9E-53DCD0E3D848}" type="parTrans" cxnId="{FB3B423F-B772-5145-838B-6F786E9D3DCD}">
      <dgm:prSet/>
      <dgm:spPr/>
      <dgm:t>
        <a:bodyPr/>
        <a:lstStyle/>
        <a:p>
          <a:endParaRPr lang="zh-CN" altLang="en-US">
            <a:latin typeface="Heiti SC Light" charset="-122"/>
            <a:ea typeface="Heiti SC Light" charset="-122"/>
            <a:cs typeface="Heiti SC Light" charset="-122"/>
          </a:endParaRPr>
        </a:p>
      </dgm:t>
    </dgm:pt>
    <dgm:pt modelId="{C330387B-8569-0742-8346-FF0ED4760C65}" type="sibTrans" cxnId="{FB3B423F-B772-5145-838B-6F786E9D3DCD}">
      <dgm:prSet/>
      <dgm:spPr/>
      <dgm:t>
        <a:bodyPr/>
        <a:lstStyle/>
        <a:p>
          <a:endParaRPr lang="zh-CN" altLang="en-US">
            <a:latin typeface="Heiti SC Light" charset="-122"/>
            <a:ea typeface="Heiti SC Light" charset="-122"/>
            <a:cs typeface="Heiti SC Light" charset="-122"/>
          </a:endParaRPr>
        </a:p>
      </dgm:t>
    </dgm:pt>
    <dgm:pt modelId="{A3BF554A-D6CB-8D46-8DD5-3B2924E43749}">
      <dgm:prSet phldrT="[文本]"/>
      <dgm:spPr/>
      <dgm:t>
        <a:bodyPr/>
        <a:lstStyle/>
        <a:p>
          <a:r>
            <a:rPr lang="zh-CN" altLang="en-US" dirty="0" smtClean="0">
              <a:latin typeface="Heiti SC Light" charset="-122"/>
              <a:ea typeface="Heiti SC Light" charset="-122"/>
              <a:cs typeface="Heiti SC Light" charset="-122"/>
            </a:rPr>
            <a:t>哲学</a:t>
          </a:r>
          <a:endParaRPr lang="zh-CN" altLang="en-US" dirty="0">
            <a:latin typeface="Heiti SC Light" charset="-122"/>
            <a:ea typeface="Heiti SC Light" charset="-122"/>
            <a:cs typeface="Heiti SC Light" charset="-122"/>
          </a:endParaRPr>
        </a:p>
      </dgm:t>
    </dgm:pt>
    <dgm:pt modelId="{0C79B611-9174-264B-A578-C2405F7A791F}" type="parTrans" cxnId="{851404FF-E696-3141-AF9A-4F0B368CFCFB}">
      <dgm:prSet/>
      <dgm:spPr/>
      <dgm:t>
        <a:bodyPr/>
        <a:lstStyle/>
        <a:p>
          <a:endParaRPr lang="zh-CN" altLang="en-US">
            <a:latin typeface="Heiti SC Light" charset="-122"/>
            <a:ea typeface="Heiti SC Light" charset="-122"/>
            <a:cs typeface="Heiti SC Light" charset="-122"/>
          </a:endParaRPr>
        </a:p>
      </dgm:t>
    </dgm:pt>
    <dgm:pt modelId="{D97A9478-80B3-0F4F-B96C-8C623EC9DE48}" type="sibTrans" cxnId="{851404FF-E696-3141-AF9A-4F0B368CFCFB}">
      <dgm:prSet/>
      <dgm:spPr/>
      <dgm:t>
        <a:bodyPr/>
        <a:lstStyle/>
        <a:p>
          <a:endParaRPr lang="zh-CN" altLang="en-US">
            <a:latin typeface="Heiti SC Light" charset="-122"/>
            <a:ea typeface="Heiti SC Light" charset="-122"/>
            <a:cs typeface="Heiti SC Light" charset="-122"/>
          </a:endParaRPr>
        </a:p>
      </dgm:t>
    </dgm:pt>
    <dgm:pt modelId="{0620791B-7A4A-884A-BC7D-E7C16A78B115}">
      <dgm:prSet phldrT="[文本]"/>
      <dgm:spPr/>
      <dgm:t>
        <a:bodyPr/>
        <a:lstStyle/>
        <a:p>
          <a:r>
            <a:rPr lang="zh-CN" altLang="en-US" dirty="0" smtClean="0">
              <a:latin typeface="Heiti SC Light" charset="-122"/>
              <a:ea typeface="Heiti SC Light" charset="-122"/>
              <a:cs typeface="Heiti SC Light" charset="-122"/>
            </a:rPr>
            <a:t>经济学</a:t>
          </a:r>
          <a:endParaRPr lang="zh-CN" altLang="en-US" dirty="0">
            <a:latin typeface="Heiti SC Light" charset="-122"/>
            <a:ea typeface="Heiti SC Light" charset="-122"/>
            <a:cs typeface="Heiti SC Light" charset="-122"/>
          </a:endParaRPr>
        </a:p>
      </dgm:t>
    </dgm:pt>
    <dgm:pt modelId="{579D44B0-CCAC-5648-8763-4ABEC8E14CEB}" type="parTrans" cxnId="{5DE0B6FB-240F-4446-8233-6138520AD7A0}">
      <dgm:prSet/>
      <dgm:spPr/>
      <dgm:t>
        <a:bodyPr/>
        <a:lstStyle/>
        <a:p>
          <a:endParaRPr lang="zh-CN" altLang="en-US">
            <a:latin typeface="Heiti SC Light" charset="-122"/>
            <a:ea typeface="Heiti SC Light" charset="-122"/>
            <a:cs typeface="Heiti SC Light" charset="-122"/>
          </a:endParaRPr>
        </a:p>
      </dgm:t>
    </dgm:pt>
    <dgm:pt modelId="{00935842-9F56-7B4E-B503-A6530A25643C}" type="sibTrans" cxnId="{5DE0B6FB-240F-4446-8233-6138520AD7A0}">
      <dgm:prSet/>
      <dgm:spPr/>
      <dgm:t>
        <a:bodyPr/>
        <a:lstStyle/>
        <a:p>
          <a:endParaRPr lang="zh-CN" altLang="en-US">
            <a:latin typeface="Heiti SC Light" charset="-122"/>
            <a:ea typeface="Heiti SC Light" charset="-122"/>
            <a:cs typeface="Heiti SC Light" charset="-122"/>
          </a:endParaRPr>
        </a:p>
      </dgm:t>
    </dgm:pt>
    <dgm:pt modelId="{8CCC37A4-EFD1-7541-B5DC-7CE60C220C70}">
      <dgm:prSet phldrT="[文本]"/>
      <dgm:spPr/>
      <dgm:t>
        <a:bodyPr/>
        <a:lstStyle/>
        <a:p>
          <a:r>
            <a:rPr lang="zh-CN" altLang="en-US" dirty="0" smtClean="0">
              <a:latin typeface="Heiti SC Light" charset="-122"/>
              <a:ea typeface="Heiti SC Light" charset="-122"/>
              <a:cs typeface="Heiti SC Light" charset="-122"/>
            </a:rPr>
            <a:t>法学</a:t>
          </a:r>
          <a:endParaRPr lang="zh-CN" altLang="en-US" dirty="0">
            <a:latin typeface="Heiti SC Light" charset="-122"/>
            <a:ea typeface="Heiti SC Light" charset="-122"/>
            <a:cs typeface="Heiti SC Light" charset="-122"/>
          </a:endParaRPr>
        </a:p>
      </dgm:t>
    </dgm:pt>
    <dgm:pt modelId="{5685A60C-E023-3945-92F1-E42C59135976}" type="parTrans" cxnId="{6AD42B24-03D6-F44F-92D1-7694A6C55A38}">
      <dgm:prSet/>
      <dgm:spPr/>
      <dgm:t>
        <a:bodyPr/>
        <a:lstStyle/>
        <a:p>
          <a:endParaRPr lang="zh-CN" altLang="en-US">
            <a:latin typeface="Heiti SC Light" charset="-122"/>
            <a:ea typeface="Heiti SC Light" charset="-122"/>
            <a:cs typeface="Heiti SC Light" charset="-122"/>
          </a:endParaRPr>
        </a:p>
      </dgm:t>
    </dgm:pt>
    <dgm:pt modelId="{D2A2855F-11B0-5444-83B7-406A5AB3DF1A}" type="sibTrans" cxnId="{6AD42B24-03D6-F44F-92D1-7694A6C55A38}">
      <dgm:prSet/>
      <dgm:spPr/>
      <dgm:t>
        <a:bodyPr/>
        <a:lstStyle/>
        <a:p>
          <a:endParaRPr lang="zh-CN" altLang="en-US">
            <a:latin typeface="Heiti SC Light" charset="-122"/>
            <a:ea typeface="Heiti SC Light" charset="-122"/>
            <a:cs typeface="Heiti SC Light" charset="-122"/>
          </a:endParaRPr>
        </a:p>
      </dgm:t>
    </dgm:pt>
    <dgm:pt modelId="{AFB73F71-2777-1742-9E90-98D858BF4F47}">
      <dgm:prSet phldrT="[文本]"/>
      <dgm:spPr/>
      <dgm:t>
        <a:bodyPr/>
        <a:lstStyle/>
        <a:p>
          <a:r>
            <a:rPr lang="zh-CN" altLang="en-US" dirty="0" smtClean="0">
              <a:latin typeface="Heiti SC Light" charset="-122"/>
              <a:ea typeface="Heiti SC Light" charset="-122"/>
              <a:cs typeface="Heiti SC Light" charset="-122"/>
            </a:rPr>
            <a:t>教育学</a:t>
          </a:r>
          <a:endParaRPr lang="zh-CN" altLang="en-US" dirty="0">
            <a:latin typeface="Heiti SC Light" charset="-122"/>
            <a:ea typeface="Heiti SC Light" charset="-122"/>
            <a:cs typeface="Heiti SC Light" charset="-122"/>
          </a:endParaRPr>
        </a:p>
      </dgm:t>
    </dgm:pt>
    <dgm:pt modelId="{7226B853-F498-6344-8065-F71DF1A27BBE}" type="parTrans" cxnId="{8607AB9B-3A55-AA42-B680-4ACE044AEC6D}">
      <dgm:prSet/>
      <dgm:spPr/>
      <dgm:t>
        <a:bodyPr/>
        <a:lstStyle/>
        <a:p>
          <a:endParaRPr lang="zh-CN" altLang="en-US">
            <a:latin typeface="Heiti SC Light" charset="-122"/>
            <a:ea typeface="Heiti SC Light" charset="-122"/>
            <a:cs typeface="Heiti SC Light" charset="-122"/>
          </a:endParaRPr>
        </a:p>
      </dgm:t>
    </dgm:pt>
    <dgm:pt modelId="{AED10A45-8175-5A4C-B00A-781115575D5C}" type="sibTrans" cxnId="{8607AB9B-3A55-AA42-B680-4ACE044AEC6D}">
      <dgm:prSet/>
      <dgm:spPr/>
      <dgm:t>
        <a:bodyPr/>
        <a:lstStyle/>
        <a:p>
          <a:endParaRPr lang="zh-CN" altLang="en-US">
            <a:latin typeface="Heiti SC Light" charset="-122"/>
            <a:ea typeface="Heiti SC Light" charset="-122"/>
            <a:cs typeface="Heiti SC Light" charset="-122"/>
          </a:endParaRPr>
        </a:p>
      </dgm:t>
    </dgm:pt>
    <dgm:pt modelId="{5E841CF9-0C81-1748-A51A-174B991AB60A}">
      <dgm:prSet phldrT="[文本]"/>
      <dgm:spPr/>
      <dgm:t>
        <a:bodyPr/>
        <a:lstStyle/>
        <a:p>
          <a:r>
            <a:rPr lang="zh-CN" altLang="en-US" dirty="0" smtClean="0">
              <a:latin typeface="Heiti SC Light" charset="-122"/>
              <a:ea typeface="Heiti SC Light" charset="-122"/>
              <a:cs typeface="Heiti SC Light" charset="-122"/>
            </a:rPr>
            <a:t>文学</a:t>
          </a:r>
          <a:endParaRPr lang="zh-CN" altLang="en-US" dirty="0">
            <a:latin typeface="Heiti SC Light" charset="-122"/>
            <a:ea typeface="Heiti SC Light" charset="-122"/>
            <a:cs typeface="Heiti SC Light" charset="-122"/>
          </a:endParaRPr>
        </a:p>
      </dgm:t>
    </dgm:pt>
    <dgm:pt modelId="{47D17B33-B11E-7445-A246-90407F8A8B6D}" type="parTrans" cxnId="{A75C15EB-4A02-8B48-8DA3-E98DF2749B51}">
      <dgm:prSet/>
      <dgm:spPr/>
      <dgm:t>
        <a:bodyPr/>
        <a:lstStyle/>
        <a:p>
          <a:endParaRPr lang="zh-CN" altLang="en-US">
            <a:latin typeface="Heiti SC Light" charset="-122"/>
            <a:ea typeface="Heiti SC Light" charset="-122"/>
            <a:cs typeface="Heiti SC Light" charset="-122"/>
          </a:endParaRPr>
        </a:p>
      </dgm:t>
    </dgm:pt>
    <dgm:pt modelId="{4B3B10BA-5BC9-674D-925B-80D03A3A59A2}" type="sibTrans" cxnId="{A75C15EB-4A02-8B48-8DA3-E98DF2749B51}">
      <dgm:prSet/>
      <dgm:spPr/>
      <dgm:t>
        <a:bodyPr/>
        <a:lstStyle/>
        <a:p>
          <a:endParaRPr lang="zh-CN" altLang="en-US">
            <a:latin typeface="Heiti SC Light" charset="-122"/>
            <a:ea typeface="Heiti SC Light" charset="-122"/>
            <a:cs typeface="Heiti SC Light" charset="-122"/>
          </a:endParaRPr>
        </a:p>
      </dgm:t>
    </dgm:pt>
    <dgm:pt modelId="{460F60FC-1CB3-584C-BA54-AD087014BA09}">
      <dgm:prSet phldrT="[文本]"/>
      <dgm:spPr/>
      <dgm:t>
        <a:bodyPr/>
        <a:lstStyle/>
        <a:p>
          <a:r>
            <a:rPr lang="zh-CN" altLang="en-US" dirty="0" smtClean="0">
              <a:latin typeface="Heiti SC Light" charset="-122"/>
              <a:ea typeface="Heiti SC Light" charset="-122"/>
              <a:cs typeface="Heiti SC Light" charset="-122"/>
            </a:rPr>
            <a:t>历史学</a:t>
          </a:r>
          <a:endParaRPr lang="zh-CN" altLang="en-US" dirty="0">
            <a:latin typeface="Heiti SC Light" charset="-122"/>
            <a:ea typeface="Heiti SC Light" charset="-122"/>
            <a:cs typeface="Heiti SC Light" charset="-122"/>
          </a:endParaRPr>
        </a:p>
      </dgm:t>
    </dgm:pt>
    <dgm:pt modelId="{3C123366-A9AD-3848-A06D-CA6D402791DF}" type="parTrans" cxnId="{AEFFF591-BD0A-BF42-948C-8B763AA6E672}">
      <dgm:prSet/>
      <dgm:spPr/>
      <dgm:t>
        <a:bodyPr/>
        <a:lstStyle/>
        <a:p>
          <a:endParaRPr lang="zh-CN" altLang="en-US">
            <a:latin typeface="Heiti SC Light" charset="-122"/>
            <a:ea typeface="Heiti SC Light" charset="-122"/>
            <a:cs typeface="Heiti SC Light" charset="-122"/>
          </a:endParaRPr>
        </a:p>
      </dgm:t>
    </dgm:pt>
    <dgm:pt modelId="{B4E6C4A1-5941-BC47-8AEB-491264032560}" type="sibTrans" cxnId="{AEFFF591-BD0A-BF42-948C-8B763AA6E672}">
      <dgm:prSet/>
      <dgm:spPr/>
      <dgm:t>
        <a:bodyPr/>
        <a:lstStyle/>
        <a:p>
          <a:endParaRPr lang="zh-CN" altLang="en-US">
            <a:latin typeface="Heiti SC Light" charset="-122"/>
            <a:ea typeface="Heiti SC Light" charset="-122"/>
            <a:cs typeface="Heiti SC Light" charset="-122"/>
          </a:endParaRPr>
        </a:p>
      </dgm:t>
    </dgm:pt>
    <dgm:pt modelId="{5BE350FB-C392-0840-B881-D9864A9CE495}">
      <dgm:prSet phldrT="[文本]"/>
      <dgm:spPr/>
      <dgm:t>
        <a:bodyPr/>
        <a:lstStyle/>
        <a:p>
          <a:r>
            <a:rPr lang="zh-CN" altLang="en-US" dirty="0" smtClean="0">
              <a:latin typeface="Heiti SC Light" charset="-122"/>
              <a:ea typeface="Heiti SC Light" charset="-122"/>
              <a:cs typeface="Heiti SC Light" charset="-122"/>
            </a:rPr>
            <a:t>理学</a:t>
          </a:r>
          <a:endParaRPr lang="zh-CN" altLang="en-US" dirty="0">
            <a:latin typeface="Heiti SC Light" charset="-122"/>
            <a:ea typeface="Heiti SC Light" charset="-122"/>
            <a:cs typeface="Heiti SC Light" charset="-122"/>
          </a:endParaRPr>
        </a:p>
      </dgm:t>
    </dgm:pt>
    <dgm:pt modelId="{386BF18B-2DCA-B049-A8EF-8EBD61B1FED1}" type="parTrans" cxnId="{FDCDA30B-A826-D24A-A5D2-B4856BC6B022}">
      <dgm:prSet/>
      <dgm:spPr/>
      <dgm:t>
        <a:bodyPr/>
        <a:lstStyle/>
        <a:p>
          <a:endParaRPr lang="zh-CN" altLang="en-US">
            <a:latin typeface="Heiti SC Light" charset="-122"/>
            <a:ea typeface="Heiti SC Light" charset="-122"/>
            <a:cs typeface="Heiti SC Light" charset="-122"/>
          </a:endParaRPr>
        </a:p>
      </dgm:t>
    </dgm:pt>
    <dgm:pt modelId="{DDCFC74E-17FE-7A41-8A7D-FAEF5BDEC54A}" type="sibTrans" cxnId="{FDCDA30B-A826-D24A-A5D2-B4856BC6B022}">
      <dgm:prSet/>
      <dgm:spPr/>
      <dgm:t>
        <a:bodyPr/>
        <a:lstStyle/>
        <a:p>
          <a:endParaRPr lang="zh-CN" altLang="en-US">
            <a:latin typeface="Heiti SC Light" charset="-122"/>
            <a:ea typeface="Heiti SC Light" charset="-122"/>
            <a:cs typeface="Heiti SC Light" charset="-122"/>
          </a:endParaRPr>
        </a:p>
      </dgm:t>
    </dgm:pt>
    <dgm:pt modelId="{DB8B78E5-55C5-3649-91A6-A56A0481B282}">
      <dgm:prSet phldrT="[文本]"/>
      <dgm:spPr>
        <a:solidFill>
          <a:srgbClr val="00B0F0"/>
        </a:solidFill>
        <a:ln>
          <a:solidFill>
            <a:srgbClr val="FF0000"/>
          </a:solidFill>
        </a:ln>
      </dgm:spPr>
      <dgm:t>
        <a:bodyPr/>
        <a:lstStyle/>
        <a:p>
          <a:r>
            <a:rPr lang="zh-CN" altLang="en-US" b="1" dirty="0" smtClean="0">
              <a:latin typeface="Heiti SC Light" charset="-122"/>
              <a:ea typeface="Heiti SC Light" charset="-122"/>
              <a:cs typeface="Heiti SC Light" charset="-122"/>
            </a:rPr>
            <a:t>工学</a:t>
          </a:r>
          <a:endParaRPr lang="zh-CN" altLang="en-US" b="1" dirty="0">
            <a:latin typeface="Heiti SC Light" charset="-122"/>
            <a:ea typeface="Heiti SC Light" charset="-122"/>
            <a:cs typeface="Heiti SC Light" charset="-122"/>
          </a:endParaRPr>
        </a:p>
      </dgm:t>
    </dgm:pt>
    <dgm:pt modelId="{EC09D81B-72E6-7149-9135-8C61A7B93A99}" type="parTrans" cxnId="{7494044D-701B-5E41-9713-0C8E7756DD15}">
      <dgm:prSet/>
      <dgm:spPr/>
      <dgm:t>
        <a:bodyPr/>
        <a:lstStyle/>
        <a:p>
          <a:endParaRPr lang="zh-CN" altLang="en-US">
            <a:latin typeface="Heiti SC Light" charset="-122"/>
            <a:ea typeface="Heiti SC Light" charset="-122"/>
            <a:cs typeface="Heiti SC Light" charset="-122"/>
          </a:endParaRPr>
        </a:p>
      </dgm:t>
    </dgm:pt>
    <dgm:pt modelId="{694BEE52-86A4-6C40-A0BC-D60F2CA1B78D}" type="sibTrans" cxnId="{7494044D-701B-5E41-9713-0C8E7756DD15}">
      <dgm:prSet/>
      <dgm:spPr/>
      <dgm:t>
        <a:bodyPr/>
        <a:lstStyle/>
        <a:p>
          <a:endParaRPr lang="zh-CN" altLang="en-US">
            <a:latin typeface="Heiti SC Light" charset="-122"/>
            <a:ea typeface="Heiti SC Light" charset="-122"/>
            <a:cs typeface="Heiti SC Light" charset="-122"/>
          </a:endParaRPr>
        </a:p>
      </dgm:t>
    </dgm:pt>
    <dgm:pt modelId="{5B0420F2-16F8-5043-9902-3CD4CED34AD9}">
      <dgm:prSet phldrT="[文本]"/>
      <dgm:spPr/>
      <dgm:t>
        <a:bodyPr/>
        <a:lstStyle/>
        <a:p>
          <a:r>
            <a:rPr lang="zh-CN" altLang="en-US" dirty="0" smtClean="0">
              <a:latin typeface="Heiti SC Light" charset="-122"/>
              <a:ea typeface="Heiti SC Light" charset="-122"/>
              <a:cs typeface="Heiti SC Light" charset="-122"/>
            </a:rPr>
            <a:t>农学</a:t>
          </a:r>
          <a:endParaRPr lang="zh-CN" altLang="en-US" dirty="0">
            <a:latin typeface="Heiti SC Light" charset="-122"/>
            <a:ea typeface="Heiti SC Light" charset="-122"/>
            <a:cs typeface="Heiti SC Light" charset="-122"/>
          </a:endParaRPr>
        </a:p>
      </dgm:t>
    </dgm:pt>
    <dgm:pt modelId="{017DA6F8-7545-7444-B8D9-48F5E2A423F9}" type="parTrans" cxnId="{CAC8AC2A-29C3-2348-89AD-1DEE39433F9E}">
      <dgm:prSet/>
      <dgm:spPr/>
      <dgm:t>
        <a:bodyPr/>
        <a:lstStyle/>
        <a:p>
          <a:endParaRPr lang="zh-CN" altLang="en-US">
            <a:latin typeface="Heiti SC Light" charset="-122"/>
            <a:ea typeface="Heiti SC Light" charset="-122"/>
            <a:cs typeface="Heiti SC Light" charset="-122"/>
          </a:endParaRPr>
        </a:p>
      </dgm:t>
    </dgm:pt>
    <dgm:pt modelId="{0DC4B0A2-8E1D-C248-9B24-CAD2C289C32A}" type="sibTrans" cxnId="{CAC8AC2A-29C3-2348-89AD-1DEE39433F9E}">
      <dgm:prSet/>
      <dgm:spPr/>
      <dgm:t>
        <a:bodyPr/>
        <a:lstStyle/>
        <a:p>
          <a:endParaRPr lang="zh-CN" altLang="en-US">
            <a:latin typeface="Heiti SC Light" charset="-122"/>
            <a:ea typeface="Heiti SC Light" charset="-122"/>
            <a:cs typeface="Heiti SC Light" charset="-122"/>
          </a:endParaRPr>
        </a:p>
      </dgm:t>
    </dgm:pt>
    <dgm:pt modelId="{7FB9AFA5-4B05-9F40-AC6B-42C32FA79224}">
      <dgm:prSet phldrT="[文本]"/>
      <dgm:spPr/>
      <dgm:t>
        <a:bodyPr/>
        <a:lstStyle/>
        <a:p>
          <a:r>
            <a:rPr lang="zh-CN" altLang="en-US" dirty="0" smtClean="0">
              <a:latin typeface="Heiti SC Light" charset="-122"/>
              <a:ea typeface="Heiti SC Light" charset="-122"/>
              <a:cs typeface="Heiti SC Light" charset="-122"/>
            </a:rPr>
            <a:t>医学</a:t>
          </a:r>
          <a:endParaRPr lang="zh-CN" altLang="en-US" dirty="0">
            <a:latin typeface="Heiti SC Light" charset="-122"/>
            <a:ea typeface="Heiti SC Light" charset="-122"/>
            <a:cs typeface="Heiti SC Light" charset="-122"/>
          </a:endParaRPr>
        </a:p>
      </dgm:t>
    </dgm:pt>
    <dgm:pt modelId="{AD1CAE39-E12F-624F-9FCD-04763EE4994A}" type="parTrans" cxnId="{548FF381-1EAD-2347-BE8C-4718445EDAE7}">
      <dgm:prSet/>
      <dgm:spPr/>
      <dgm:t>
        <a:bodyPr/>
        <a:lstStyle/>
        <a:p>
          <a:endParaRPr lang="zh-CN" altLang="en-US">
            <a:latin typeface="Heiti SC Light" charset="-122"/>
            <a:ea typeface="Heiti SC Light" charset="-122"/>
            <a:cs typeface="Heiti SC Light" charset="-122"/>
          </a:endParaRPr>
        </a:p>
      </dgm:t>
    </dgm:pt>
    <dgm:pt modelId="{BD2499CE-699F-F246-9587-2FA819E064A4}" type="sibTrans" cxnId="{548FF381-1EAD-2347-BE8C-4718445EDAE7}">
      <dgm:prSet/>
      <dgm:spPr/>
      <dgm:t>
        <a:bodyPr/>
        <a:lstStyle/>
        <a:p>
          <a:endParaRPr lang="zh-CN" altLang="en-US">
            <a:latin typeface="Heiti SC Light" charset="-122"/>
            <a:ea typeface="Heiti SC Light" charset="-122"/>
            <a:cs typeface="Heiti SC Light" charset="-122"/>
          </a:endParaRPr>
        </a:p>
      </dgm:t>
    </dgm:pt>
    <dgm:pt modelId="{CA3ED47E-7A18-C440-BB0D-D986CE2DD8F8}">
      <dgm:prSet phldrT="[文本]"/>
      <dgm:spPr/>
      <dgm:t>
        <a:bodyPr/>
        <a:lstStyle/>
        <a:p>
          <a:r>
            <a:rPr lang="zh-CN" altLang="en-US" dirty="0" smtClean="0">
              <a:latin typeface="Heiti SC Light" charset="-122"/>
              <a:ea typeface="Heiti SC Light" charset="-122"/>
              <a:cs typeface="Heiti SC Light" charset="-122"/>
            </a:rPr>
            <a:t>管理学</a:t>
          </a:r>
          <a:endParaRPr lang="zh-CN" altLang="en-US" dirty="0">
            <a:latin typeface="Heiti SC Light" charset="-122"/>
            <a:ea typeface="Heiti SC Light" charset="-122"/>
            <a:cs typeface="Heiti SC Light" charset="-122"/>
          </a:endParaRPr>
        </a:p>
      </dgm:t>
    </dgm:pt>
    <dgm:pt modelId="{F54C37FA-EC88-A04F-9034-7A1A2119A8A7}" type="parTrans" cxnId="{29C47892-448A-E545-9F34-4FF31BBE3610}">
      <dgm:prSet/>
      <dgm:spPr/>
      <dgm:t>
        <a:bodyPr/>
        <a:lstStyle/>
        <a:p>
          <a:endParaRPr lang="zh-CN" altLang="en-US">
            <a:latin typeface="Heiti SC Light" charset="-122"/>
            <a:ea typeface="Heiti SC Light" charset="-122"/>
            <a:cs typeface="Heiti SC Light" charset="-122"/>
          </a:endParaRPr>
        </a:p>
      </dgm:t>
    </dgm:pt>
    <dgm:pt modelId="{A0C43899-8EF2-DA49-A04C-26BC1EDBC1E8}" type="sibTrans" cxnId="{29C47892-448A-E545-9F34-4FF31BBE3610}">
      <dgm:prSet/>
      <dgm:spPr/>
      <dgm:t>
        <a:bodyPr/>
        <a:lstStyle/>
        <a:p>
          <a:endParaRPr lang="zh-CN" altLang="en-US">
            <a:latin typeface="Heiti SC Light" charset="-122"/>
            <a:ea typeface="Heiti SC Light" charset="-122"/>
            <a:cs typeface="Heiti SC Light" charset="-122"/>
          </a:endParaRPr>
        </a:p>
      </dgm:t>
    </dgm:pt>
    <dgm:pt modelId="{C7DC05AA-488F-D045-98EB-3C574A6803A6}">
      <dgm:prSet phldrT="[文本]"/>
      <dgm:spPr/>
      <dgm:t>
        <a:bodyPr/>
        <a:lstStyle/>
        <a:p>
          <a:r>
            <a:rPr lang="zh-CN" altLang="en-US" dirty="0" smtClean="0">
              <a:latin typeface="Heiti SC Light" charset="-122"/>
              <a:ea typeface="Heiti SC Light" charset="-122"/>
              <a:cs typeface="Heiti SC Light" charset="-122"/>
            </a:rPr>
            <a:t>艺术学</a:t>
          </a:r>
          <a:endParaRPr lang="zh-CN" altLang="en-US" dirty="0">
            <a:latin typeface="Heiti SC Light" charset="-122"/>
            <a:ea typeface="Heiti SC Light" charset="-122"/>
            <a:cs typeface="Heiti SC Light" charset="-122"/>
          </a:endParaRPr>
        </a:p>
      </dgm:t>
    </dgm:pt>
    <dgm:pt modelId="{E096449C-D946-9647-8DC8-8EF5FC25708E}" type="parTrans" cxnId="{FE02EFC0-E7C9-A449-8E8C-70FB6C53ECFC}">
      <dgm:prSet/>
      <dgm:spPr/>
      <dgm:t>
        <a:bodyPr/>
        <a:lstStyle/>
        <a:p>
          <a:endParaRPr lang="zh-CN" altLang="en-US">
            <a:latin typeface="Heiti SC Light" charset="-122"/>
            <a:ea typeface="Heiti SC Light" charset="-122"/>
            <a:cs typeface="Heiti SC Light" charset="-122"/>
          </a:endParaRPr>
        </a:p>
      </dgm:t>
    </dgm:pt>
    <dgm:pt modelId="{0397A5FE-BD21-FB47-91B1-36A41D0CD339}" type="sibTrans" cxnId="{FE02EFC0-E7C9-A449-8E8C-70FB6C53ECFC}">
      <dgm:prSet/>
      <dgm:spPr/>
      <dgm:t>
        <a:bodyPr/>
        <a:lstStyle/>
        <a:p>
          <a:endParaRPr lang="zh-CN" altLang="en-US">
            <a:latin typeface="Heiti SC Light" charset="-122"/>
            <a:ea typeface="Heiti SC Light" charset="-122"/>
            <a:cs typeface="Heiti SC Light" charset="-122"/>
          </a:endParaRPr>
        </a:p>
      </dgm:t>
    </dgm:pt>
    <dgm:pt modelId="{A3526A91-553B-2E4A-81BD-F6075CC54266}"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854CA7F1-C7E9-8649-B910-C3B46E38759F}" type="pres">
      <dgm:prSet presAssocID="{753B5D2A-98E8-AA4D-9AD5-F5C8DA039D47}" presName="hierRoot1" presStyleCnt="0">
        <dgm:presLayoutVars>
          <dgm:hierBranch val="init"/>
        </dgm:presLayoutVars>
      </dgm:prSet>
      <dgm:spPr/>
    </dgm:pt>
    <dgm:pt modelId="{0A92C1EC-4104-8242-9425-DA2431F59AAD}" type="pres">
      <dgm:prSet presAssocID="{753B5D2A-98E8-AA4D-9AD5-F5C8DA039D47}" presName="rootComposite1" presStyleCnt="0"/>
      <dgm:spPr/>
    </dgm:pt>
    <dgm:pt modelId="{0FD9A660-A9A1-5640-A56D-3EA9197B0955}" type="pres">
      <dgm:prSet presAssocID="{753B5D2A-98E8-AA4D-9AD5-F5C8DA039D47}" presName="rootText1" presStyleLbl="node0" presStyleIdx="0" presStyleCnt="1">
        <dgm:presLayoutVars>
          <dgm:chPref val="3"/>
        </dgm:presLayoutVars>
      </dgm:prSet>
      <dgm:spPr/>
      <dgm:t>
        <a:bodyPr/>
        <a:lstStyle/>
        <a:p>
          <a:endParaRPr lang="zh-CN" altLang="en-US"/>
        </a:p>
      </dgm:t>
    </dgm:pt>
    <dgm:pt modelId="{4177D2A0-EAA1-E544-9559-9574B6CC03EE}" type="pres">
      <dgm:prSet presAssocID="{753B5D2A-98E8-AA4D-9AD5-F5C8DA039D47}" presName="rootConnector1" presStyleLbl="node1" presStyleIdx="0" presStyleCnt="0"/>
      <dgm:spPr/>
      <dgm:t>
        <a:bodyPr/>
        <a:lstStyle/>
        <a:p>
          <a:endParaRPr lang="zh-CN" altLang="en-US"/>
        </a:p>
      </dgm:t>
    </dgm:pt>
    <dgm:pt modelId="{37DDE161-C9B4-D846-B2F9-CE3D7325DA22}" type="pres">
      <dgm:prSet presAssocID="{753B5D2A-98E8-AA4D-9AD5-F5C8DA039D47}" presName="hierChild2" presStyleCnt="0"/>
      <dgm:spPr/>
    </dgm:pt>
    <dgm:pt modelId="{56C37C6C-9091-FA4D-BF75-10E02C7D04BA}" type="pres">
      <dgm:prSet presAssocID="{0C79B611-9174-264B-A578-C2405F7A791F}" presName="Name37" presStyleLbl="parChTrans1D2" presStyleIdx="0" presStyleCnt="12"/>
      <dgm:spPr/>
      <dgm:t>
        <a:bodyPr/>
        <a:lstStyle/>
        <a:p>
          <a:endParaRPr lang="zh-CN" altLang="en-US"/>
        </a:p>
      </dgm:t>
    </dgm:pt>
    <dgm:pt modelId="{972EC4A2-D182-DD41-AA93-0B506F8719F8}" type="pres">
      <dgm:prSet presAssocID="{A3BF554A-D6CB-8D46-8DD5-3B2924E43749}" presName="hierRoot2" presStyleCnt="0">
        <dgm:presLayoutVars>
          <dgm:hierBranch val="init"/>
        </dgm:presLayoutVars>
      </dgm:prSet>
      <dgm:spPr/>
    </dgm:pt>
    <dgm:pt modelId="{E3933541-D4AD-334F-8A94-14A217B36FE7}" type="pres">
      <dgm:prSet presAssocID="{A3BF554A-D6CB-8D46-8DD5-3B2924E43749}" presName="rootComposite" presStyleCnt="0"/>
      <dgm:spPr/>
    </dgm:pt>
    <dgm:pt modelId="{F2FD5C67-2522-2C45-A20A-F65FDA59554A}" type="pres">
      <dgm:prSet presAssocID="{A3BF554A-D6CB-8D46-8DD5-3B2924E43749}" presName="rootText" presStyleLbl="node2" presStyleIdx="0" presStyleCnt="12">
        <dgm:presLayoutVars>
          <dgm:chPref val="3"/>
        </dgm:presLayoutVars>
      </dgm:prSet>
      <dgm:spPr/>
      <dgm:t>
        <a:bodyPr/>
        <a:lstStyle/>
        <a:p>
          <a:endParaRPr lang="zh-CN" altLang="en-US"/>
        </a:p>
      </dgm:t>
    </dgm:pt>
    <dgm:pt modelId="{89D1EE51-48A7-8044-ACBE-5E09EE5BCEF1}" type="pres">
      <dgm:prSet presAssocID="{A3BF554A-D6CB-8D46-8DD5-3B2924E43749}" presName="rootConnector" presStyleLbl="node2" presStyleIdx="0" presStyleCnt="12"/>
      <dgm:spPr/>
      <dgm:t>
        <a:bodyPr/>
        <a:lstStyle/>
        <a:p>
          <a:endParaRPr lang="zh-CN" altLang="en-US"/>
        </a:p>
      </dgm:t>
    </dgm:pt>
    <dgm:pt modelId="{3A462AB7-75CB-5C41-A1B9-4F1437E8A6F2}" type="pres">
      <dgm:prSet presAssocID="{A3BF554A-D6CB-8D46-8DD5-3B2924E43749}" presName="hierChild4" presStyleCnt="0"/>
      <dgm:spPr/>
    </dgm:pt>
    <dgm:pt modelId="{3166F93C-2BE6-B94B-8D1B-97FA07C9A84F}" type="pres">
      <dgm:prSet presAssocID="{A3BF554A-D6CB-8D46-8DD5-3B2924E43749}" presName="hierChild5" presStyleCnt="0"/>
      <dgm:spPr/>
    </dgm:pt>
    <dgm:pt modelId="{8304C6EF-7E57-A147-AD47-0A919F77EB48}" type="pres">
      <dgm:prSet presAssocID="{579D44B0-CCAC-5648-8763-4ABEC8E14CEB}" presName="Name37" presStyleLbl="parChTrans1D2" presStyleIdx="1" presStyleCnt="12"/>
      <dgm:spPr/>
      <dgm:t>
        <a:bodyPr/>
        <a:lstStyle/>
        <a:p>
          <a:endParaRPr lang="zh-CN" altLang="en-US"/>
        </a:p>
      </dgm:t>
    </dgm:pt>
    <dgm:pt modelId="{0B846203-A9CF-934F-AFB6-7EBB3A14E9FA}" type="pres">
      <dgm:prSet presAssocID="{0620791B-7A4A-884A-BC7D-E7C16A78B115}" presName="hierRoot2" presStyleCnt="0">
        <dgm:presLayoutVars>
          <dgm:hierBranch val="init"/>
        </dgm:presLayoutVars>
      </dgm:prSet>
      <dgm:spPr/>
    </dgm:pt>
    <dgm:pt modelId="{00933FFF-BB66-3A42-B68D-647F50FC02C1}" type="pres">
      <dgm:prSet presAssocID="{0620791B-7A4A-884A-BC7D-E7C16A78B115}" presName="rootComposite" presStyleCnt="0"/>
      <dgm:spPr/>
    </dgm:pt>
    <dgm:pt modelId="{694BA3D4-D644-044A-B4A2-AD9E9BDB7675}" type="pres">
      <dgm:prSet presAssocID="{0620791B-7A4A-884A-BC7D-E7C16A78B115}" presName="rootText" presStyleLbl="node2" presStyleIdx="1" presStyleCnt="12">
        <dgm:presLayoutVars>
          <dgm:chPref val="3"/>
        </dgm:presLayoutVars>
      </dgm:prSet>
      <dgm:spPr/>
      <dgm:t>
        <a:bodyPr/>
        <a:lstStyle/>
        <a:p>
          <a:endParaRPr lang="zh-CN" altLang="en-US"/>
        </a:p>
      </dgm:t>
    </dgm:pt>
    <dgm:pt modelId="{9FC7DB19-97CA-5E45-AC37-5E7EBE60D20F}" type="pres">
      <dgm:prSet presAssocID="{0620791B-7A4A-884A-BC7D-E7C16A78B115}" presName="rootConnector" presStyleLbl="node2" presStyleIdx="1" presStyleCnt="12"/>
      <dgm:spPr/>
      <dgm:t>
        <a:bodyPr/>
        <a:lstStyle/>
        <a:p>
          <a:endParaRPr lang="zh-CN" altLang="en-US"/>
        </a:p>
      </dgm:t>
    </dgm:pt>
    <dgm:pt modelId="{3FD410BB-935D-4E4F-8DDE-F79934FF2D3C}" type="pres">
      <dgm:prSet presAssocID="{0620791B-7A4A-884A-BC7D-E7C16A78B115}" presName="hierChild4" presStyleCnt="0"/>
      <dgm:spPr/>
    </dgm:pt>
    <dgm:pt modelId="{CC4FDE0B-DAFE-CF4A-AF13-230FF99AF45D}" type="pres">
      <dgm:prSet presAssocID="{0620791B-7A4A-884A-BC7D-E7C16A78B115}" presName="hierChild5" presStyleCnt="0"/>
      <dgm:spPr/>
    </dgm:pt>
    <dgm:pt modelId="{9F89E2AB-C38B-0142-AD30-BE5330C2B355}" type="pres">
      <dgm:prSet presAssocID="{5685A60C-E023-3945-92F1-E42C59135976}" presName="Name37" presStyleLbl="parChTrans1D2" presStyleIdx="2" presStyleCnt="12"/>
      <dgm:spPr/>
      <dgm:t>
        <a:bodyPr/>
        <a:lstStyle/>
        <a:p>
          <a:endParaRPr lang="zh-CN" altLang="en-US"/>
        </a:p>
      </dgm:t>
    </dgm:pt>
    <dgm:pt modelId="{E5F26389-A452-0441-AE3C-291C3591F76C}" type="pres">
      <dgm:prSet presAssocID="{8CCC37A4-EFD1-7541-B5DC-7CE60C220C70}" presName="hierRoot2" presStyleCnt="0">
        <dgm:presLayoutVars>
          <dgm:hierBranch val="init"/>
        </dgm:presLayoutVars>
      </dgm:prSet>
      <dgm:spPr/>
    </dgm:pt>
    <dgm:pt modelId="{6F050C05-464E-724A-8766-3B5C71BB0A6F}" type="pres">
      <dgm:prSet presAssocID="{8CCC37A4-EFD1-7541-B5DC-7CE60C220C70}" presName="rootComposite" presStyleCnt="0"/>
      <dgm:spPr/>
    </dgm:pt>
    <dgm:pt modelId="{FD740CDA-F4DC-DC4A-B3C0-855A6E32F571}" type="pres">
      <dgm:prSet presAssocID="{8CCC37A4-EFD1-7541-B5DC-7CE60C220C70}" presName="rootText" presStyleLbl="node2" presStyleIdx="2" presStyleCnt="12">
        <dgm:presLayoutVars>
          <dgm:chPref val="3"/>
        </dgm:presLayoutVars>
      </dgm:prSet>
      <dgm:spPr/>
      <dgm:t>
        <a:bodyPr/>
        <a:lstStyle/>
        <a:p>
          <a:endParaRPr lang="zh-CN" altLang="en-US"/>
        </a:p>
      </dgm:t>
    </dgm:pt>
    <dgm:pt modelId="{B55E77A5-1A34-C243-89C5-6A90F3D4B958}" type="pres">
      <dgm:prSet presAssocID="{8CCC37A4-EFD1-7541-B5DC-7CE60C220C70}" presName="rootConnector" presStyleLbl="node2" presStyleIdx="2" presStyleCnt="12"/>
      <dgm:spPr/>
      <dgm:t>
        <a:bodyPr/>
        <a:lstStyle/>
        <a:p>
          <a:endParaRPr lang="zh-CN" altLang="en-US"/>
        </a:p>
      </dgm:t>
    </dgm:pt>
    <dgm:pt modelId="{0701CC86-848A-384D-89F1-523C786E4EA5}" type="pres">
      <dgm:prSet presAssocID="{8CCC37A4-EFD1-7541-B5DC-7CE60C220C70}" presName="hierChild4" presStyleCnt="0"/>
      <dgm:spPr/>
    </dgm:pt>
    <dgm:pt modelId="{454D4E95-E0DB-EF41-9DAF-1E2275043073}" type="pres">
      <dgm:prSet presAssocID="{8CCC37A4-EFD1-7541-B5DC-7CE60C220C70}" presName="hierChild5" presStyleCnt="0"/>
      <dgm:spPr/>
    </dgm:pt>
    <dgm:pt modelId="{8AF25FC3-29FE-8D4F-9C96-6B5ACA25D592}" type="pres">
      <dgm:prSet presAssocID="{7226B853-F498-6344-8065-F71DF1A27BBE}" presName="Name37" presStyleLbl="parChTrans1D2" presStyleIdx="3" presStyleCnt="12"/>
      <dgm:spPr/>
      <dgm:t>
        <a:bodyPr/>
        <a:lstStyle/>
        <a:p>
          <a:endParaRPr lang="zh-CN" altLang="en-US"/>
        </a:p>
      </dgm:t>
    </dgm:pt>
    <dgm:pt modelId="{88210F1D-0E30-8047-9FA0-EBE6FBF5BB6B}" type="pres">
      <dgm:prSet presAssocID="{AFB73F71-2777-1742-9E90-98D858BF4F47}" presName="hierRoot2" presStyleCnt="0">
        <dgm:presLayoutVars>
          <dgm:hierBranch val="init"/>
        </dgm:presLayoutVars>
      </dgm:prSet>
      <dgm:spPr/>
    </dgm:pt>
    <dgm:pt modelId="{F2EBFB26-B7E4-5241-9F64-ED75FE8083C9}" type="pres">
      <dgm:prSet presAssocID="{AFB73F71-2777-1742-9E90-98D858BF4F47}" presName="rootComposite" presStyleCnt="0"/>
      <dgm:spPr/>
    </dgm:pt>
    <dgm:pt modelId="{75159ACE-4299-F941-AC27-3FA019243BAE}" type="pres">
      <dgm:prSet presAssocID="{AFB73F71-2777-1742-9E90-98D858BF4F47}" presName="rootText" presStyleLbl="node2" presStyleIdx="3" presStyleCnt="12">
        <dgm:presLayoutVars>
          <dgm:chPref val="3"/>
        </dgm:presLayoutVars>
      </dgm:prSet>
      <dgm:spPr/>
      <dgm:t>
        <a:bodyPr/>
        <a:lstStyle/>
        <a:p>
          <a:endParaRPr lang="zh-CN" altLang="en-US"/>
        </a:p>
      </dgm:t>
    </dgm:pt>
    <dgm:pt modelId="{92FE38CA-F5D2-024C-B814-E2FFE21BC482}" type="pres">
      <dgm:prSet presAssocID="{AFB73F71-2777-1742-9E90-98D858BF4F47}" presName="rootConnector" presStyleLbl="node2" presStyleIdx="3" presStyleCnt="12"/>
      <dgm:spPr/>
      <dgm:t>
        <a:bodyPr/>
        <a:lstStyle/>
        <a:p>
          <a:endParaRPr lang="zh-CN" altLang="en-US"/>
        </a:p>
      </dgm:t>
    </dgm:pt>
    <dgm:pt modelId="{FF86799C-EAAA-364D-A3EB-04DE4A817B6E}" type="pres">
      <dgm:prSet presAssocID="{AFB73F71-2777-1742-9E90-98D858BF4F47}" presName="hierChild4" presStyleCnt="0"/>
      <dgm:spPr/>
    </dgm:pt>
    <dgm:pt modelId="{209E7B20-18D7-904A-B555-5CAE90B30CF5}" type="pres">
      <dgm:prSet presAssocID="{AFB73F71-2777-1742-9E90-98D858BF4F47}" presName="hierChild5" presStyleCnt="0"/>
      <dgm:spPr/>
    </dgm:pt>
    <dgm:pt modelId="{4EDBB172-C35B-884F-88B7-804BBF70AFF3}" type="pres">
      <dgm:prSet presAssocID="{47D17B33-B11E-7445-A246-90407F8A8B6D}" presName="Name37" presStyleLbl="parChTrans1D2" presStyleIdx="4" presStyleCnt="12"/>
      <dgm:spPr/>
      <dgm:t>
        <a:bodyPr/>
        <a:lstStyle/>
        <a:p>
          <a:endParaRPr lang="zh-CN" altLang="en-US"/>
        </a:p>
      </dgm:t>
    </dgm:pt>
    <dgm:pt modelId="{A747663B-6E4D-DF44-A4BF-D91BDF31046A}" type="pres">
      <dgm:prSet presAssocID="{5E841CF9-0C81-1748-A51A-174B991AB60A}" presName="hierRoot2" presStyleCnt="0">
        <dgm:presLayoutVars>
          <dgm:hierBranch val="init"/>
        </dgm:presLayoutVars>
      </dgm:prSet>
      <dgm:spPr/>
    </dgm:pt>
    <dgm:pt modelId="{D9066036-8EC2-B549-8819-8A474C454655}" type="pres">
      <dgm:prSet presAssocID="{5E841CF9-0C81-1748-A51A-174B991AB60A}" presName="rootComposite" presStyleCnt="0"/>
      <dgm:spPr/>
    </dgm:pt>
    <dgm:pt modelId="{2AD529B7-FCBF-664B-A922-058C1E5A6ECE}" type="pres">
      <dgm:prSet presAssocID="{5E841CF9-0C81-1748-A51A-174B991AB60A}" presName="rootText" presStyleLbl="node2" presStyleIdx="4" presStyleCnt="12">
        <dgm:presLayoutVars>
          <dgm:chPref val="3"/>
        </dgm:presLayoutVars>
      </dgm:prSet>
      <dgm:spPr/>
      <dgm:t>
        <a:bodyPr/>
        <a:lstStyle/>
        <a:p>
          <a:endParaRPr lang="zh-CN" altLang="en-US"/>
        </a:p>
      </dgm:t>
    </dgm:pt>
    <dgm:pt modelId="{3ACB1CC7-E58A-AF40-894C-99F62169300F}" type="pres">
      <dgm:prSet presAssocID="{5E841CF9-0C81-1748-A51A-174B991AB60A}" presName="rootConnector" presStyleLbl="node2" presStyleIdx="4" presStyleCnt="12"/>
      <dgm:spPr/>
      <dgm:t>
        <a:bodyPr/>
        <a:lstStyle/>
        <a:p>
          <a:endParaRPr lang="zh-CN" altLang="en-US"/>
        </a:p>
      </dgm:t>
    </dgm:pt>
    <dgm:pt modelId="{C0C3718A-0DBB-DC41-A183-29FA3EA38CD2}" type="pres">
      <dgm:prSet presAssocID="{5E841CF9-0C81-1748-A51A-174B991AB60A}" presName="hierChild4" presStyleCnt="0"/>
      <dgm:spPr/>
    </dgm:pt>
    <dgm:pt modelId="{0A04E358-444E-0D4E-84D1-E7B0F4E16493}" type="pres">
      <dgm:prSet presAssocID="{5E841CF9-0C81-1748-A51A-174B991AB60A}" presName="hierChild5" presStyleCnt="0"/>
      <dgm:spPr/>
    </dgm:pt>
    <dgm:pt modelId="{9ABD3CF8-3EC1-454D-9A54-9DD09AD34E4F}" type="pres">
      <dgm:prSet presAssocID="{3C123366-A9AD-3848-A06D-CA6D402791DF}" presName="Name37" presStyleLbl="parChTrans1D2" presStyleIdx="5" presStyleCnt="12"/>
      <dgm:spPr/>
      <dgm:t>
        <a:bodyPr/>
        <a:lstStyle/>
        <a:p>
          <a:endParaRPr lang="zh-CN" altLang="en-US"/>
        </a:p>
      </dgm:t>
    </dgm:pt>
    <dgm:pt modelId="{8DC802FA-6F81-674A-9B22-704CFE91C6F9}" type="pres">
      <dgm:prSet presAssocID="{460F60FC-1CB3-584C-BA54-AD087014BA09}" presName="hierRoot2" presStyleCnt="0">
        <dgm:presLayoutVars>
          <dgm:hierBranch val="init"/>
        </dgm:presLayoutVars>
      </dgm:prSet>
      <dgm:spPr/>
    </dgm:pt>
    <dgm:pt modelId="{984E9525-2C68-BA4C-BCF9-A058E9C6CEB3}" type="pres">
      <dgm:prSet presAssocID="{460F60FC-1CB3-584C-BA54-AD087014BA09}" presName="rootComposite" presStyleCnt="0"/>
      <dgm:spPr/>
    </dgm:pt>
    <dgm:pt modelId="{E59BA398-7672-9848-A98A-6919AAE61A63}" type="pres">
      <dgm:prSet presAssocID="{460F60FC-1CB3-584C-BA54-AD087014BA09}" presName="rootText" presStyleLbl="node2" presStyleIdx="5" presStyleCnt="12">
        <dgm:presLayoutVars>
          <dgm:chPref val="3"/>
        </dgm:presLayoutVars>
      </dgm:prSet>
      <dgm:spPr/>
      <dgm:t>
        <a:bodyPr/>
        <a:lstStyle/>
        <a:p>
          <a:endParaRPr lang="zh-CN" altLang="en-US"/>
        </a:p>
      </dgm:t>
    </dgm:pt>
    <dgm:pt modelId="{67C75E48-95FB-AB48-91ED-84A22C4DB747}" type="pres">
      <dgm:prSet presAssocID="{460F60FC-1CB3-584C-BA54-AD087014BA09}" presName="rootConnector" presStyleLbl="node2" presStyleIdx="5" presStyleCnt="12"/>
      <dgm:spPr/>
      <dgm:t>
        <a:bodyPr/>
        <a:lstStyle/>
        <a:p>
          <a:endParaRPr lang="zh-CN" altLang="en-US"/>
        </a:p>
      </dgm:t>
    </dgm:pt>
    <dgm:pt modelId="{1DD92DCF-1F6A-A348-AE5F-4A2063852A11}" type="pres">
      <dgm:prSet presAssocID="{460F60FC-1CB3-584C-BA54-AD087014BA09}" presName="hierChild4" presStyleCnt="0"/>
      <dgm:spPr/>
    </dgm:pt>
    <dgm:pt modelId="{D6695B8A-922D-E045-A926-B68D4187E787}" type="pres">
      <dgm:prSet presAssocID="{460F60FC-1CB3-584C-BA54-AD087014BA09}" presName="hierChild5" presStyleCnt="0"/>
      <dgm:spPr/>
    </dgm:pt>
    <dgm:pt modelId="{0B2A3B45-DC74-BF46-9B26-463675199658}" type="pres">
      <dgm:prSet presAssocID="{386BF18B-2DCA-B049-A8EF-8EBD61B1FED1}" presName="Name37" presStyleLbl="parChTrans1D2" presStyleIdx="6" presStyleCnt="12"/>
      <dgm:spPr/>
      <dgm:t>
        <a:bodyPr/>
        <a:lstStyle/>
        <a:p>
          <a:endParaRPr lang="zh-CN" altLang="en-US"/>
        </a:p>
      </dgm:t>
    </dgm:pt>
    <dgm:pt modelId="{C5EFE61D-FCBD-0D44-9D1F-65DBB9183DAD}" type="pres">
      <dgm:prSet presAssocID="{5BE350FB-C392-0840-B881-D9864A9CE495}" presName="hierRoot2" presStyleCnt="0">
        <dgm:presLayoutVars>
          <dgm:hierBranch val="init"/>
        </dgm:presLayoutVars>
      </dgm:prSet>
      <dgm:spPr/>
    </dgm:pt>
    <dgm:pt modelId="{E41EA1E1-741E-FE49-B6E8-2B2F26DB7891}" type="pres">
      <dgm:prSet presAssocID="{5BE350FB-C392-0840-B881-D9864A9CE495}" presName="rootComposite" presStyleCnt="0"/>
      <dgm:spPr/>
    </dgm:pt>
    <dgm:pt modelId="{A080FC5E-B225-6941-A692-80F98FD1DF84}" type="pres">
      <dgm:prSet presAssocID="{5BE350FB-C392-0840-B881-D9864A9CE495}" presName="rootText" presStyleLbl="node2" presStyleIdx="6" presStyleCnt="12">
        <dgm:presLayoutVars>
          <dgm:chPref val="3"/>
        </dgm:presLayoutVars>
      </dgm:prSet>
      <dgm:spPr/>
      <dgm:t>
        <a:bodyPr/>
        <a:lstStyle/>
        <a:p>
          <a:endParaRPr lang="zh-CN" altLang="en-US"/>
        </a:p>
      </dgm:t>
    </dgm:pt>
    <dgm:pt modelId="{72FA7E8B-EA3F-004C-82E9-2B16AB1619B0}" type="pres">
      <dgm:prSet presAssocID="{5BE350FB-C392-0840-B881-D9864A9CE495}" presName="rootConnector" presStyleLbl="node2" presStyleIdx="6" presStyleCnt="12"/>
      <dgm:spPr/>
      <dgm:t>
        <a:bodyPr/>
        <a:lstStyle/>
        <a:p>
          <a:endParaRPr lang="zh-CN" altLang="en-US"/>
        </a:p>
      </dgm:t>
    </dgm:pt>
    <dgm:pt modelId="{E0D5962D-1281-2746-81BC-DFC54CD8DF2B}" type="pres">
      <dgm:prSet presAssocID="{5BE350FB-C392-0840-B881-D9864A9CE495}" presName="hierChild4" presStyleCnt="0"/>
      <dgm:spPr/>
    </dgm:pt>
    <dgm:pt modelId="{2876410B-366E-9E42-A30D-44D0D84C37C9}" type="pres">
      <dgm:prSet presAssocID="{5BE350FB-C392-0840-B881-D9864A9CE495}" presName="hierChild5" presStyleCnt="0"/>
      <dgm:spPr/>
    </dgm:pt>
    <dgm:pt modelId="{6443E5F4-2F2F-C64B-974F-55E61D8F3899}" type="pres">
      <dgm:prSet presAssocID="{EC09D81B-72E6-7149-9135-8C61A7B93A99}" presName="Name37" presStyleLbl="parChTrans1D2" presStyleIdx="7" presStyleCnt="12"/>
      <dgm:spPr/>
      <dgm:t>
        <a:bodyPr/>
        <a:lstStyle/>
        <a:p>
          <a:endParaRPr lang="zh-CN" altLang="en-US"/>
        </a:p>
      </dgm:t>
    </dgm:pt>
    <dgm:pt modelId="{53475A76-FB85-E945-BE75-DA2748E4C0AD}" type="pres">
      <dgm:prSet presAssocID="{DB8B78E5-55C5-3649-91A6-A56A0481B282}" presName="hierRoot2" presStyleCnt="0">
        <dgm:presLayoutVars>
          <dgm:hierBranch val="init"/>
        </dgm:presLayoutVars>
      </dgm:prSet>
      <dgm:spPr/>
    </dgm:pt>
    <dgm:pt modelId="{7C9576B0-7D50-0341-ABFB-6192606010D2}" type="pres">
      <dgm:prSet presAssocID="{DB8B78E5-55C5-3649-91A6-A56A0481B282}" presName="rootComposite" presStyleCnt="0"/>
      <dgm:spPr/>
    </dgm:pt>
    <dgm:pt modelId="{64ADF2E4-8FD6-0840-9E0B-66008D2BB9D9}" type="pres">
      <dgm:prSet presAssocID="{DB8B78E5-55C5-3649-91A6-A56A0481B282}" presName="rootText" presStyleLbl="node2" presStyleIdx="7" presStyleCnt="12">
        <dgm:presLayoutVars>
          <dgm:chPref val="3"/>
        </dgm:presLayoutVars>
      </dgm:prSet>
      <dgm:spPr/>
      <dgm:t>
        <a:bodyPr/>
        <a:lstStyle/>
        <a:p>
          <a:endParaRPr lang="zh-CN" altLang="en-US"/>
        </a:p>
      </dgm:t>
    </dgm:pt>
    <dgm:pt modelId="{32237294-4A48-2149-B73D-8F0CBDEA74A6}" type="pres">
      <dgm:prSet presAssocID="{DB8B78E5-55C5-3649-91A6-A56A0481B282}" presName="rootConnector" presStyleLbl="node2" presStyleIdx="7" presStyleCnt="12"/>
      <dgm:spPr/>
      <dgm:t>
        <a:bodyPr/>
        <a:lstStyle/>
        <a:p>
          <a:endParaRPr lang="zh-CN" altLang="en-US"/>
        </a:p>
      </dgm:t>
    </dgm:pt>
    <dgm:pt modelId="{BF8ED4E0-DE32-1847-85A3-95A9A12B9A04}" type="pres">
      <dgm:prSet presAssocID="{DB8B78E5-55C5-3649-91A6-A56A0481B282}" presName="hierChild4" presStyleCnt="0"/>
      <dgm:spPr/>
    </dgm:pt>
    <dgm:pt modelId="{90009B54-BD04-EC48-A3E4-BE2EC69AC583}" type="pres">
      <dgm:prSet presAssocID="{DB8B78E5-55C5-3649-91A6-A56A0481B282}" presName="hierChild5" presStyleCnt="0"/>
      <dgm:spPr/>
    </dgm:pt>
    <dgm:pt modelId="{B203D6A3-FFB3-E345-9E42-11B411E99B2A}" type="pres">
      <dgm:prSet presAssocID="{017DA6F8-7545-7444-B8D9-48F5E2A423F9}" presName="Name37" presStyleLbl="parChTrans1D2" presStyleIdx="8" presStyleCnt="12"/>
      <dgm:spPr/>
      <dgm:t>
        <a:bodyPr/>
        <a:lstStyle/>
        <a:p>
          <a:endParaRPr lang="zh-CN" altLang="en-US"/>
        </a:p>
      </dgm:t>
    </dgm:pt>
    <dgm:pt modelId="{56248201-8E57-184D-915B-25F18113E589}" type="pres">
      <dgm:prSet presAssocID="{5B0420F2-16F8-5043-9902-3CD4CED34AD9}" presName="hierRoot2" presStyleCnt="0">
        <dgm:presLayoutVars>
          <dgm:hierBranch val="init"/>
        </dgm:presLayoutVars>
      </dgm:prSet>
      <dgm:spPr/>
    </dgm:pt>
    <dgm:pt modelId="{8EFC9D9A-BA16-6344-8D62-FB4A16F9F8E5}" type="pres">
      <dgm:prSet presAssocID="{5B0420F2-16F8-5043-9902-3CD4CED34AD9}" presName="rootComposite" presStyleCnt="0"/>
      <dgm:spPr/>
    </dgm:pt>
    <dgm:pt modelId="{66F0473C-446F-FC48-AD3F-11B514F647AF}" type="pres">
      <dgm:prSet presAssocID="{5B0420F2-16F8-5043-9902-3CD4CED34AD9}" presName="rootText" presStyleLbl="node2" presStyleIdx="8" presStyleCnt="12">
        <dgm:presLayoutVars>
          <dgm:chPref val="3"/>
        </dgm:presLayoutVars>
      </dgm:prSet>
      <dgm:spPr/>
      <dgm:t>
        <a:bodyPr/>
        <a:lstStyle/>
        <a:p>
          <a:endParaRPr lang="zh-CN" altLang="en-US"/>
        </a:p>
      </dgm:t>
    </dgm:pt>
    <dgm:pt modelId="{A0B40FD7-DA47-B747-BCF1-BF204E9D3C4A}" type="pres">
      <dgm:prSet presAssocID="{5B0420F2-16F8-5043-9902-3CD4CED34AD9}" presName="rootConnector" presStyleLbl="node2" presStyleIdx="8" presStyleCnt="12"/>
      <dgm:spPr/>
      <dgm:t>
        <a:bodyPr/>
        <a:lstStyle/>
        <a:p>
          <a:endParaRPr lang="zh-CN" altLang="en-US"/>
        </a:p>
      </dgm:t>
    </dgm:pt>
    <dgm:pt modelId="{734F94F4-B7DB-1E47-A8F5-DD251132A77F}" type="pres">
      <dgm:prSet presAssocID="{5B0420F2-16F8-5043-9902-3CD4CED34AD9}" presName="hierChild4" presStyleCnt="0"/>
      <dgm:spPr/>
    </dgm:pt>
    <dgm:pt modelId="{C3DEF4EF-D697-F64A-A53B-42D39C8D7DFF}" type="pres">
      <dgm:prSet presAssocID="{5B0420F2-16F8-5043-9902-3CD4CED34AD9}" presName="hierChild5" presStyleCnt="0"/>
      <dgm:spPr/>
    </dgm:pt>
    <dgm:pt modelId="{B432D5C8-E181-DF46-AFE8-D76B94D1715C}" type="pres">
      <dgm:prSet presAssocID="{AD1CAE39-E12F-624F-9FCD-04763EE4994A}" presName="Name37" presStyleLbl="parChTrans1D2" presStyleIdx="9" presStyleCnt="12"/>
      <dgm:spPr/>
      <dgm:t>
        <a:bodyPr/>
        <a:lstStyle/>
        <a:p>
          <a:endParaRPr lang="zh-CN" altLang="en-US"/>
        </a:p>
      </dgm:t>
    </dgm:pt>
    <dgm:pt modelId="{7A38BB3C-847F-E842-A7CF-A4C07C0E7F18}" type="pres">
      <dgm:prSet presAssocID="{7FB9AFA5-4B05-9F40-AC6B-42C32FA79224}" presName="hierRoot2" presStyleCnt="0">
        <dgm:presLayoutVars>
          <dgm:hierBranch val="init"/>
        </dgm:presLayoutVars>
      </dgm:prSet>
      <dgm:spPr/>
    </dgm:pt>
    <dgm:pt modelId="{71985D91-7696-AA41-8364-07A80F69D8B3}" type="pres">
      <dgm:prSet presAssocID="{7FB9AFA5-4B05-9F40-AC6B-42C32FA79224}" presName="rootComposite" presStyleCnt="0"/>
      <dgm:spPr/>
    </dgm:pt>
    <dgm:pt modelId="{F0890099-1677-BB45-A94C-48B232CF3AC9}" type="pres">
      <dgm:prSet presAssocID="{7FB9AFA5-4B05-9F40-AC6B-42C32FA79224}" presName="rootText" presStyleLbl="node2" presStyleIdx="9" presStyleCnt="12">
        <dgm:presLayoutVars>
          <dgm:chPref val="3"/>
        </dgm:presLayoutVars>
      </dgm:prSet>
      <dgm:spPr/>
      <dgm:t>
        <a:bodyPr/>
        <a:lstStyle/>
        <a:p>
          <a:endParaRPr lang="zh-CN" altLang="en-US"/>
        </a:p>
      </dgm:t>
    </dgm:pt>
    <dgm:pt modelId="{43402DC2-23C9-3C41-867D-803C85B94F34}" type="pres">
      <dgm:prSet presAssocID="{7FB9AFA5-4B05-9F40-AC6B-42C32FA79224}" presName="rootConnector" presStyleLbl="node2" presStyleIdx="9" presStyleCnt="12"/>
      <dgm:spPr/>
      <dgm:t>
        <a:bodyPr/>
        <a:lstStyle/>
        <a:p>
          <a:endParaRPr lang="zh-CN" altLang="en-US"/>
        </a:p>
      </dgm:t>
    </dgm:pt>
    <dgm:pt modelId="{F9859629-620A-3041-B866-C8C0BCFA80E9}" type="pres">
      <dgm:prSet presAssocID="{7FB9AFA5-4B05-9F40-AC6B-42C32FA79224}" presName="hierChild4" presStyleCnt="0"/>
      <dgm:spPr/>
    </dgm:pt>
    <dgm:pt modelId="{1A0EF8AA-7E8B-614D-9C7A-A41FAA7B84EB}" type="pres">
      <dgm:prSet presAssocID="{7FB9AFA5-4B05-9F40-AC6B-42C32FA79224}" presName="hierChild5" presStyleCnt="0"/>
      <dgm:spPr/>
    </dgm:pt>
    <dgm:pt modelId="{34EC5CE0-8717-F942-9E3E-133A38080DDC}" type="pres">
      <dgm:prSet presAssocID="{F54C37FA-EC88-A04F-9034-7A1A2119A8A7}" presName="Name37" presStyleLbl="parChTrans1D2" presStyleIdx="10" presStyleCnt="12"/>
      <dgm:spPr/>
      <dgm:t>
        <a:bodyPr/>
        <a:lstStyle/>
        <a:p>
          <a:endParaRPr lang="zh-CN" altLang="en-US"/>
        </a:p>
      </dgm:t>
    </dgm:pt>
    <dgm:pt modelId="{D09F1976-7697-0E4F-925A-01CA91CEC650}" type="pres">
      <dgm:prSet presAssocID="{CA3ED47E-7A18-C440-BB0D-D986CE2DD8F8}" presName="hierRoot2" presStyleCnt="0">
        <dgm:presLayoutVars>
          <dgm:hierBranch val="init"/>
        </dgm:presLayoutVars>
      </dgm:prSet>
      <dgm:spPr/>
    </dgm:pt>
    <dgm:pt modelId="{5195F952-328D-9A46-B003-91075672C354}" type="pres">
      <dgm:prSet presAssocID="{CA3ED47E-7A18-C440-BB0D-D986CE2DD8F8}" presName="rootComposite" presStyleCnt="0"/>
      <dgm:spPr/>
    </dgm:pt>
    <dgm:pt modelId="{CFEE295F-8C88-1542-AA07-B4103F0ECB62}" type="pres">
      <dgm:prSet presAssocID="{CA3ED47E-7A18-C440-BB0D-D986CE2DD8F8}" presName="rootText" presStyleLbl="node2" presStyleIdx="10" presStyleCnt="12">
        <dgm:presLayoutVars>
          <dgm:chPref val="3"/>
        </dgm:presLayoutVars>
      </dgm:prSet>
      <dgm:spPr/>
      <dgm:t>
        <a:bodyPr/>
        <a:lstStyle/>
        <a:p>
          <a:endParaRPr lang="zh-CN" altLang="en-US"/>
        </a:p>
      </dgm:t>
    </dgm:pt>
    <dgm:pt modelId="{B8D36E5E-C123-1949-93F5-06D3C62550ED}" type="pres">
      <dgm:prSet presAssocID="{CA3ED47E-7A18-C440-BB0D-D986CE2DD8F8}" presName="rootConnector" presStyleLbl="node2" presStyleIdx="10" presStyleCnt="12"/>
      <dgm:spPr/>
      <dgm:t>
        <a:bodyPr/>
        <a:lstStyle/>
        <a:p>
          <a:endParaRPr lang="zh-CN" altLang="en-US"/>
        </a:p>
      </dgm:t>
    </dgm:pt>
    <dgm:pt modelId="{DB2CE4A7-881E-954F-93E1-475EBCBFDA97}" type="pres">
      <dgm:prSet presAssocID="{CA3ED47E-7A18-C440-BB0D-D986CE2DD8F8}" presName="hierChild4" presStyleCnt="0"/>
      <dgm:spPr/>
    </dgm:pt>
    <dgm:pt modelId="{F6DF5D22-F9AB-5B4D-BBC3-FA5440BE9041}" type="pres">
      <dgm:prSet presAssocID="{CA3ED47E-7A18-C440-BB0D-D986CE2DD8F8}" presName="hierChild5" presStyleCnt="0"/>
      <dgm:spPr/>
    </dgm:pt>
    <dgm:pt modelId="{DE9366C2-4CBC-8A43-9BA9-48A0610ECE7E}" type="pres">
      <dgm:prSet presAssocID="{E096449C-D946-9647-8DC8-8EF5FC25708E}" presName="Name37" presStyleLbl="parChTrans1D2" presStyleIdx="11" presStyleCnt="12"/>
      <dgm:spPr/>
      <dgm:t>
        <a:bodyPr/>
        <a:lstStyle/>
        <a:p>
          <a:endParaRPr lang="zh-CN" altLang="en-US"/>
        </a:p>
      </dgm:t>
    </dgm:pt>
    <dgm:pt modelId="{80CF292D-C81D-054C-A5A1-97C377144671}" type="pres">
      <dgm:prSet presAssocID="{C7DC05AA-488F-D045-98EB-3C574A6803A6}" presName="hierRoot2" presStyleCnt="0">
        <dgm:presLayoutVars>
          <dgm:hierBranch val="init"/>
        </dgm:presLayoutVars>
      </dgm:prSet>
      <dgm:spPr/>
    </dgm:pt>
    <dgm:pt modelId="{53289925-9485-9F43-9A45-594688704D88}" type="pres">
      <dgm:prSet presAssocID="{C7DC05AA-488F-D045-98EB-3C574A6803A6}" presName="rootComposite" presStyleCnt="0"/>
      <dgm:spPr/>
    </dgm:pt>
    <dgm:pt modelId="{C72C5580-C426-344B-8658-BD5B1FB4AA7A}" type="pres">
      <dgm:prSet presAssocID="{C7DC05AA-488F-D045-98EB-3C574A6803A6}" presName="rootText" presStyleLbl="node2" presStyleIdx="11" presStyleCnt="12">
        <dgm:presLayoutVars>
          <dgm:chPref val="3"/>
        </dgm:presLayoutVars>
      </dgm:prSet>
      <dgm:spPr/>
      <dgm:t>
        <a:bodyPr/>
        <a:lstStyle/>
        <a:p>
          <a:endParaRPr lang="zh-CN" altLang="en-US"/>
        </a:p>
      </dgm:t>
    </dgm:pt>
    <dgm:pt modelId="{9CC591EC-CF03-F34C-B082-3AAD63D1321D}" type="pres">
      <dgm:prSet presAssocID="{C7DC05AA-488F-D045-98EB-3C574A6803A6}" presName="rootConnector" presStyleLbl="node2" presStyleIdx="11" presStyleCnt="12"/>
      <dgm:spPr/>
      <dgm:t>
        <a:bodyPr/>
        <a:lstStyle/>
        <a:p>
          <a:endParaRPr lang="zh-CN" altLang="en-US"/>
        </a:p>
      </dgm:t>
    </dgm:pt>
    <dgm:pt modelId="{816CEE83-0261-2542-BC9D-19D71F300D16}" type="pres">
      <dgm:prSet presAssocID="{C7DC05AA-488F-D045-98EB-3C574A6803A6}" presName="hierChild4" presStyleCnt="0"/>
      <dgm:spPr/>
    </dgm:pt>
    <dgm:pt modelId="{DFE2DDFF-D69B-BE48-8618-17D76486E6FE}" type="pres">
      <dgm:prSet presAssocID="{C7DC05AA-488F-D045-98EB-3C574A6803A6}" presName="hierChild5" presStyleCnt="0"/>
      <dgm:spPr/>
    </dgm:pt>
    <dgm:pt modelId="{C0A30CA4-8DAC-B644-AF65-CA6FF19FE3B3}" type="pres">
      <dgm:prSet presAssocID="{753B5D2A-98E8-AA4D-9AD5-F5C8DA039D47}" presName="hierChild3" presStyleCnt="0"/>
      <dgm:spPr/>
    </dgm:pt>
  </dgm:ptLst>
  <dgm:cxnLst>
    <dgm:cxn modelId="{ADBCE30D-A65B-9B47-8E1C-AB379A7DFB51}" type="presOf" srcId="{8CCC37A4-EFD1-7541-B5DC-7CE60C220C70}" destId="{FD740CDA-F4DC-DC4A-B3C0-855A6E32F571}" srcOrd="0" destOrd="0" presId="urn:microsoft.com/office/officeart/2005/8/layout/orgChart1"/>
    <dgm:cxn modelId="{29C47892-448A-E545-9F34-4FF31BBE3610}" srcId="{753B5D2A-98E8-AA4D-9AD5-F5C8DA039D47}" destId="{CA3ED47E-7A18-C440-BB0D-D986CE2DD8F8}" srcOrd="10" destOrd="0" parTransId="{F54C37FA-EC88-A04F-9034-7A1A2119A8A7}" sibTransId="{A0C43899-8EF2-DA49-A04C-26BC1EDBC1E8}"/>
    <dgm:cxn modelId="{33F62DED-5C0F-2D42-8048-40D0E260A7BB}" type="presOf" srcId="{A3BF554A-D6CB-8D46-8DD5-3B2924E43749}" destId="{F2FD5C67-2522-2C45-A20A-F65FDA59554A}" srcOrd="0" destOrd="0" presId="urn:microsoft.com/office/officeart/2005/8/layout/orgChart1"/>
    <dgm:cxn modelId="{45949C62-3A3C-4648-BD28-2E1ED056B2FC}" type="presOf" srcId="{386BF18B-2DCA-B049-A8EF-8EBD61B1FED1}" destId="{0B2A3B45-DC74-BF46-9B26-463675199658}" srcOrd="0" destOrd="0" presId="urn:microsoft.com/office/officeart/2005/8/layout/orgChart1"/>
    <dgm:cxn modelId="{D5E9F5D3-2667-C442-9F4D-2AB1A5C0C782}" type="presOf" srcId="{8CCC37A4-EFD1-7541-B5DC-7CE60C220C70}" destId="{B55E77A5-1A34-C243-89C5-6A90F3D4B958}" srcOrd="1" destOrd="0" presId="urn:microsoft.com/office/officeart/2005/8/layout/orgChart1"/>
    <dgm:cxn modelId="{311475C9-3084-904E-998B-1795EF5CED56}" type="presOf" srcId="{0620791B-7A4A-884A-BC7D-E7C16A78B115}" destId="{9FC7DB19-97CA-5E45-AC37-5E7EBE60D20F}" srcOrd="1" destOrd="0" presId="urn:microsoft.com/office/officeart/2005/8/layout/orgChart1"/>
    <dgm:cxn modelId="{F0DD63ED-7FEE-7D44-9F36-E7CDFBA74DD1}" type="presOf" srcId="{3C123366-A9AD-3848-A06D-CA6D402791DF}" destId="{9ABD3CF8-3EC1-454D-9A54-9DD09AD34E4F}" srcOrd="0" destOrd="0" presId="urn:microsoft.com/office/officeart/2005/8/layout/orgChart1"/>
    <dgm:cxn modelId="{E4F23A4B-9662-EF42-A55F-0E925E9A0FA2}" type="presOf" srcId="{5B0420F2-16F8-5043-9902-3CD4CED34AD9}" destId="{A0B40FD7-DA47-B747-BCF1-BF204E9D3C4A}" srcOrd="1" destOrd="0" presId="urn:microsoft.com/office/officeart/2005/8/layout/orgChart1"/>
    <dgm:cxn modelId="{FB3B423F-B772-5145-838B-6F786E9D3DCD}" srcId="{1C9D07AF-0DFD-CA47-92B3-E52A1387B626}" destId="{753B5D2A-98E8-AA4D-9AD5-F5C8DA039D47}" srcOrd="0" destOrd="0" parTransId="{CB9A3C67-ED71-A141-9E9E-53DCD0E3D848}" sibTransId="{C330387B-8569-0742-8346-FF0ED4760C65}"/>
    <dgm:cxn modelId="{1CF18D97-4AB1-C04C-8E2E-1F89415A7EED}" type="presOf" srcId="{CA3ED47E-7A18-C440-BB0D-D986CE2DD8F8}" destId="{B8D36E5E-C123-1949-93F5-06D3C62550ED}" srcOrd="1" destOrd="0" presId="urn:microsoft.com/office/officeart/2005/8/layout/orgChart1"/>
    <dgm:cxn modelId="{E627D568-AC0E-1643-AAF5-78B5F268F089}" type="presOf" srcId="{EC09D81B-72E6-7149-9135-8C61A7B93A99}" destId="{6443E5F4-2F2F-C64B-974F-55E61D8F3899}" srcOrd="0" destOrd="0" presId="urn:microsoft.com/office/officeart/2005/8/layout/orgChart1"/>
    <dgm:cxn modelId="{965DD9DC-342F-5F48-AB01-DE7E29CA942E}" type="presOf" srcId="{0620791B-7A4A-884A-BC7D-E7C16A78B115}" destId="{694BA3D4-D644-044A-B4A2-AD9E9BDB7675}" srcOrd="0" destOrd="0" presId="urn:microsoft.com/office/officeart/2005/8/layout/orgChart1"/>
    <dgm:cxn modelId="{04EC9DC9-6D5C-BF45-8D0A-B2D3DDAA4975}" type="presOf" srcId="{0C79B611-9174-264B-A578-C2405F7A791F}" destId="{56C37C6C-9091-FA4D-BF75-10E02C7D04BA}" srcOrd="0" destOrd="0" presId="urn:microsoft.com/office/officeart/2005/8/layout/orgChart1"/>
    <dgm:cxn modelId="{EF8994A7-1AB4-F240-84B2-CCAAB8D1FDBF}" type="presOf" srcId="{7FB9AFA5-4B05-9F40-AC6B-42C32FA79224}" destId="{F0890099-1677-BB45-A94C-48B232CF3AC9}" srcOrd="0" destOrd="0" presId="urn:microsoft.com/office/officeart/2005/8/layout/orgChart1"/>
    <dgm:cxn modelId="{B684FC15-91B4-A746-8C93-36728C1489E4}" type="presOf" srcId="{7226B853-F498-6344-8065-F71DF1A27BBE}" destId="{8AF25FC3-29FE-8D4F-9C96-6B5ACA25D592}" srcOrd="0" destOrd="0" presId="urn:microsoft.com/office/officeart/2005/8/layout/orgChart1"/>
    <dgm:cxn modelId="{449E52EE-E069-7949-A85A-B960B1A7155E}" type="presOf" srcId="{AFB73F71-2777-1742-9E90-98D858BF4F47}" destId="{75159ACE-4299-F941-AC27-3FA019243BAE}" srcOrd="0" destOrd="0" presId="urn:microsoft.com/office/officeart/2005/8/layout/orgChart1"/>
    <dgm:cxn modelId="{4098ACFF-854D-9D43-B5D3-71841D4C5893}" type="presOf" srcId="{5BE350FB-C392-0840-B881-D9864A9CE495}" destId="{72FA7E8B-EA3F-004C-82E9-2B16AB1619B0}" srcOrd="1" destOrd="0" presId="urn:microsoft.com/office/officeart/2005/8/layout/orgChart1"/>
    <dgm:cxn modelId="{D77196EB-CEB3-5B41-A840-7262FB349670}" type="presOf" srcId="{47D17B33-B11E-7445-A246-90407F8A8B6D}" destId="{4EDBB172-C35B-884F-88B7-804BBF70AFF3}" srcOrd="0" destOrd="0" presId="urn:microsoft.com/office/officeart/2005/8/layout/orgChart1"/>
    <dgm:cxn modelId="{6AD42B24-03D6-F44F-92D1-7694A6C55A38}" srcId="{753B5D2A-98E8-AA4D-9AD5-F5C8DA039D47}" destId="{8CCC37A4-EFD1-7541-B5DC-7CE60C220C70}" srcOrd="2" destOrd="0" parTransId="{5685A60C-E023-3945-92F1-E42C59135976}" sibTransId="{D2A2855F-11B0-5444-83B7-406A5AB3DF1A}"/>
    <dgm:cxn modelId="{8FB560CC-A6E2-FC45-8183-F251BFC9A41A}" type="presOf" srcId="{7FB9AFA5-4B05-9F40-AC6B-42C32FA79224}" destId="{43402DC2-23C9-3C41-867D-803C85B94F34}" srcOrd="1" destOrd="0" presId="urn:microsoft.com/office/officeart/2005/8/layout/orgChart1"/>
    <dgm:cxn modelId="{8607AB9B-3A55-AA42-B680-4ACE044AEC6D}" srcId="{753B5D2A-98E8-AA4D-9AD5-F5C8DA039D47}" destId="{AFB73F71-2777-1742-9E90-98D858BF4F47}" srcOrd="3" destOrd="0" parTransId="{7226B853-F498-6344-8065-F71DF1A27BBE}" sibTransId="{AED10A45-8175-5A4C-B00A-781115575D5C}"/>
    <dgm:cxn modelId="{B374C202-F908-4644-B43D-9172221A380C}" type="presOf" srcId="{1C9D07AF-0DFD-CA47-92B3-E52A1387B626}" destId="{A3526A91-553B-2E4A-81BD-F6075CC54266}" srcOrd="0" destOrd="0" presId="urn:microsoft.com/office/officeart/2005/8/layout/orgChart1"/>
    <dgm:cxn modelId="{6894EF60-2019-0E46-81F5-EF83C6CE9E4C}" type="presOf" srcId="{AFB73F71-2777-1742-9E90-98D858BF4F47}" destId="{92FE38CA-F5D2-024C-B814-E2FFE21BC482}" srcOrd="1" destOrd="0" presId="urn:microsoft.com/office/officeart/2005/8/layout/orgChart1"/>
    <dgm:cxn modelId="{CAC8AC2A-29C3-2348-89AD-1DEE39433F9E}" srcId="{753B5D2A-98E8-AA4D-9AD5-F5C8DA039D47}" destId="{5B0420F2-16F8-5043-9902-3CD4CED34AD9}" srcOrd="8" destOrd="0" parTransId="{017DA6F8-7545-7444-B8D9-48F5E2A423F9}" sibTransId="{0DC4B0A2-8E1D-C248-9B24-CAD2C289C32A}"/>
    <dgm:cxn modelId="{B4EBE31B-A46E-5045-B190-BC56CB36B906}" type="presOf" srcId="{5BE350FB-C392-0840-B881-D9864A9CE495}" destId="{A080FC5E-B225-6941-A692-80F98FD1DF84}" srcOrd="0" destOrd="0" presId="urn:microsoft.com/office/officeart/2005/8/layout/orgChart1"/>
    <dgm:cxn modelId="{8DA36923-B365-EC44-B530-1357F21575FF}" type="presOf" srcId="{753B5D2A-98E8-AA4D-9AD5-F5C8DA039D47}" destId="{4177D2A0-EAA1-E544-9559-9574B6CC03EE}" srcOrd="1" destOrd="0" presId="urn:microsoft.com/office/officeart/2005/8/layout/orgChart1"/>
    <dgm:cxn modelId="{5DE0B6FB-240F-4446-8233-6138520AD7A0}" srcId="{753B5D2A-98E8-AA4D-9AD5-F5C8DA039D47}" destId="{0620791B-7A4A-884A-BC7D-E7C16A78B115}" srcOrd="1" destOrd="0" parTransId="{579D44B0-CCAC-5648-8763-4ABEC8E14CEB}" sibTransId="{00935842-9F56-7B4E-B503-A6530A25643C}"/>
    <dgm:cxn modelId="{A5091BB0-F175-544D-BCC7-AD188EA48B57}" type="presOf" srcId="{460F60FC-1CB3-584C-BA54-AD087014BA09}" destId="{67C75E48-95FB-AB48-91ED-84A22C4DB747}" srcOrd="1" destOrd="0" presId="urn:microsoft.com/office/officeart/2005/8/layout/orgChart1"/>
    <dgm:cxn modelId="{548FF381-1EAD-2347-BE8C-4718445EDAE7}" srcId="{753B5D2A-98E8-AA4D-9AD5-F5C8DA039D47}" destId="{7FB9AFA5-4B05-9F40-AC6B-42C32FA79224}" srcOrd="9" destOrd="0" parTransId="{AD1CAE39-E12F-624F-9FCD-04763EE4994A}" sibTransId="{BD2499CE-699F-F246-9587-2FA819E064A4}"/>
    <dgm:cxn modelId="{5BDD1253-3F50-7545-B211-7D07F6D87D2B}" type="presOf" srcId="{AD1CAE39-E12F-624F-9FCD-04763EE4994A}" destId="{B432D5C8-E181-DF46-AFE8-D76B94D1715C}" srcOrd="0" destOrd="0" presId="urn:microsoft.com/office/officeart/2005/8/layout/orgChart1"/>
    <dgm:cxn modelId="{7494044D-701B-5E41-9713-0C8E7756DD15}" srcId="{753B5D2A-98E8-AA4D-9AD5-F5C8DA039D47}" destId="{DB8B78E5-55C5-3649-91A6-A56A0481B282}" srcOrd="7" destOrd="0" parTransId="{EC09D81B-72E6-7149-9135-8C61A7B93A99}" sibTransId="{694BEE52-86A4-6C40-A0BC-D60F2CA1B78D}"/>
    <dgm:cxn modelId="{737F2947-8193-404D-B086-8153B985116C}" type="presOf" srcId="{753B5D2A-98E8-AA4D-9AD5-F5C8DA039D47}" destId="{0FD9A660-A9A1-5640-A56D-3EA9197B0955}" srcOrd="0" destOrd="0" presId="urn:microsoft.com/office/officeart/2005/8/layout/orgChart1"/>
    <dgm:cxn modelId="{770C82EA-102B-7D41-BD54-EE644DD5516A}" type="presOf" srcId="{C7DC05AA-488F-D045-98EB-3C574A6803A6}" destId="{9CC591EC-CF03-F34C-B082-3AAD63D1321D}" srcOrd="1" destOrd="0" presId="urn:microsoft.com/office/officeart/2005/8/layout/orgChart1"/>
    <dgm:cxn modelId="{A3E1B5A4-ACCB-0940-AF1C-DD2F5DD71CA2}" type="presOf" srcId="{017DA6F8-7545-7444-B8D9-48F5E2A423F9}" destId="{B203D6A3-FFB3-E345-9E42-11B411E99B2A}" srcOrd="0" destOrd="0" presId="urn:microsoft.com/office/officeart/2005/8/layout/orgChart1"/>
    <dgm:cxn modelId="{76831F23-233E-1E4D-802A-D9D54F7C8425}" type="presOf" srcId="{5685A60C-E023-3945-92F1-E42C59135976}" destId="{9F89E2AB-C38B-0142-AD30-BE5330C2B355}" srcOrd="0" destOrd="0" presId="urn:microsoft.com/office/officeart/2005/8/layout/orgChart1"/>
    <dgm:cxn modelId="{A75C15EB-4A02-8B48-8DA3-E98DF2749B51}" srcId="{753B5D2A-98E8-AA4D-9AD5-F5C8DA039D47}" destId="{5E841CF9-0C81-1748-A51A-174B991AB60A}" srcOrd="4" destOrd="0" parTransId="{47D17B33-B11E-7445-A246-90407F8A8B6D}" sibTransId="{4B3B10BA-5BC9-674D-925B-80D03A3A59A2}"/>
    <dgm:cxn modelId="{CC36D5A8-67AA-CD40-A7E9-19A629724B9E}" type="presOf" srcId="{5E841CF9-0C81-1748-A51A-174B991AB60A}" destId="{2AD529B7-FCBF-664B-A922-058C1E5A6ECE}" srcOrd="0" destOrd="0" presId="urn:microsoft.com/office/officeart/2005/8/layout/orgChart1"/>
    <dgm:cxn modelId="{AEFFF591-BD0A-BF42-948C-8B763AA6E672}" srcId="{753B5D2A-98E8-AA4D-9AD5-F5C8DA039D47}" destId="{460F60FC-1CB3-584C-BA54-AD087014BA09}" srcOrd="5" destOrd="0" parTransId="{3C123366-A9AD-3848-A06D-CA6D402791DF}" sibTransId="{B4E6C4A1-5941-BC47-8AEB-491264032560}"/>
    <dgm:cxn modelId="{B7B90A76-A3D3-8C4B-8BA1-9B05C9A45C5F}" type="presOf" srcId="{460F60FC-1CB3-584C-BA54-AD087014BA09}" destId="{E59BA398-7672-9848-A98A-6919AAE61A63}" srcOrd="0" destOrd="0" presId="urn:microsoft.com/office/officeart/2005/8/layout/orgChart1"/>
    <dgm:cxn modelId="{EC403B5B-8B56-1D4E-B41F-0C4FE6DAF114}" type="presOf" srcId="{A3BF554A-D6CB-8D46-8DD5-3B2924E43749}" destId="{89D1EE51-48A7-8044-ACBE-5E09EE5BCEF1}" srcOrd="1" destOrd="0" presId="urn:microsoft.com/office/officeart/2005/8/layout/orgChart1"/>
    <dgm:cxn modelId="{851404FF-E696-3141-AF9A-4F0B368CFCFB}" srcId="{753B5D2A-98E8-AA4D-9AD5-F5C8DA039D47}" destId="{A3BF554A-D6CB-8D46-8DD5-3B2924E43749}" srcOrd="0" destOrd="0" parTransId="{0C79B611-9174-264B-A578-C2405F7A791F}" sibTransId="{D97A9478-80B3-0F4F-B96C-8C623EC9DE48}"/>
    <dgm:cxn modelId="{B3A6C8E3-CE3C-804B-AA9F-670338CB4DA4}" type="presOf" srcId="{DB8B78E5-55C5-3649-91A6-A56A0481B282}" destId="{64ADF2E4-8FD6-0840-9E0B-66008D2BB9D9}" srcOrd="0" destOrd="0" presId="urn:microsoft.com/office/officeart/2005/8/layout/orgChart1"/>
    <dgm:cxn modelId="{FE02EFC0-E7C9-A449-8E8C-70FB6C53ECFC}" srcId="{753B5D2A-98E8-AA4D-9AD5-F5C8DA039D47}" destId="{C7DC05AA-488F-D045-98EB-3C574A6803A6}" srcOrd="11" destOrd="0" parTransId="{E096449C-D946-9647-8DC8-8EF5FC25708E}" sibTransId="{0397A5FE-BD21-FB47-91B1-36A41D0CD339}"/>
    <dgm:cxn modelId="{14C846F7-F0D8-3E4A-8D88-7E97CDE323EC}" type="presOf" srcId="{5E841CF9-0C81-1748-A51A-174B991AB60A}" destId="{3ACB1CC7-E58A-AF40-894C-99F62169300F}" srcOrd="1" destOrd="0" presId="urn:microsoft.com/office/officeart/2005/8/layout/orgChart1"/>
    <dgm:cxn modelId="{433D39B1-A625-5541-BFBE-43B1B0D14314}" type="presOf" srcId="{DB8B78E5-55C5-3649-91A6-A56A0481B282}" destId="{32237294-4A48-2149-B73D-8F0CBDEA74A6}" srcOrd="1" destOrd="0" presId="urn:microsoft.com/office/officeart/2005/8/layout/orgChart1"/>
    <dgm:cxn modelId="{7791845F-B966-E04E-B9CE-795FC79D24B3}" type="presOf" srcId="{5B0420F2-16F8-5043-9902-3CD4CED34AD9}" destId="{66F0473C-446F-FC48-AD3F-11B514F647AF}" srcOrd="0" destOrd="0" presId="urn:microsoft.com/office/officeart/2005/8/layout/orgChart1"/>
    <dgm:cxn modelId="{B5FDCC92-9E16-E842-BBF2-15942B13331A}" type="presOf" srcId="{F54C37FA-EC88-A04F-9034-7A1A2119A8A7}" destId="{34EC5CE0-8717-F942-9E3E-133A38080DDC}" srcOrd="0" destOrd="0" presId="urn:microsoft.com/office/officeart/2005/8/layout/orgChart1"/>
    <dgm:cxn modelId="{E0ABEDC7-4D02-DB4F-BC38-6017024A7F9C}" type="presOf" srcId="{C7DC05AA-488F-D045-98EB-3C574A6803A6}" destId="{C72C5580-C426-344B-8658-BD5B1FB4AA7A}" srcOrd="0" destOrd="0" presId="urn:microsoft.com/office/officeart/2005/8/layout/orgChart1"/>
    <dgm:cxn modelId="{ECD092D8-7550-4E40-AB02-AE5B27E3A72B}" type="presOf" srcId="{579D44B0-CCAC-5648-8763-4ABEC8E14CEB}" destId="{8304C6EF-7E57-A147-AD47-0A919F77EB48}" srcOrd="0" destOrd="0" presId="urn:microsoft.com/office/officeart/2005/8/layout/orgChart1"/>
    <dgm:cxn modelId="{AD386407-6B98-5F4B-AF17-4FCBAD5C0B63}" type="presOf" srcId="{CA3ED47E-7A18-C440-BB0D-D986CE2DD8F8}" destId="{CFEE295F-8C88-1542-AA07-B4103F0ECB62}" srcOrd="0" destOrd="0" presId="urn:microsoft.com/office/officeart/2005/8/layout/orgChart1"/>
    <dgm:cxn modelId="{FDCDA30B-A826-D24A-A5D2-B4856BC6B022}" srcId="{753B5D2A-98E8-AA4D-9AD5-F5C8DA039D47}" destId="{5BE350FB-C392-0840-B881-D9864A9CE495}" srcOrd="6" destOrd="0" parTransId="{386BF18B-2DCA-B049-A8EF-8EBD61B1FED1}" sibTransId="{DDCFC74E-17FE-7A41-8A7D-FAEF5BDEC54A}"/>
    <dgm:cxn modelId="{3EA89ADC-4F22-184A-AEAF-F80B08C23599}" type="presOf" srcId="{E096449C-D946-9647-8DC8-8EF5FC25708E}" destId="{DE9366C2-4CBC-8A43-9BA9-48A0610ECE7E}" srcOrd="0" destOrd="0" presId="urn:microsoft.com/office/officeart/2005/8/layout/orgChart1"/>
    <dgm:cxn modelId="{05C23B8A-D163-1145-B6AC-457955AA8267}" type="presParOf" srcId="{A3526A91-553B-2E4A-81BD-F6075CC54266}" destId="{854CA7F1-C7E9-8649-B910-C3B46E38759F}" srcOrd="0" destOrd="0" presId="urn:microsoft.com/office/officeart/2005/8/layout/orgChart1"/>
    <dgm:cxn modelId="{9CF80BA7-BAAC-804E-B651-791EBE54338F}" type="presParOf" srcId="{854CA7F1-C7E9-8649-B910-C3B46E38759F}" destId="{0A92C1EC-4104-8242-9425-DA2431F59AAD}" srcOrd="0" destOrd="0" presId="urn:microsoft.com/office/officeart/2005/8/layout/orgChart1"/>
    <dgm:cxn modelId="{9888A066-8F85-9241-9757-416DCA6B243F}" type="presParOf" srcId="{0A92C1EC-4104-8242-9425-DA2431F59AAD}" destId="{0FD9A660-A9A1-5640-A56D-3EA9197B0955}" srcOrd="0" destOrd="0" presId="urn:microsoft.com/office/officeart/2005/8/layout/orgChart1"/>
    <dgm:cxn modelId="{162A74B8-6248-184D-A006-DF4DAF4A7A78}" type="presParOf" srcId="{0A92C1EC-4104-8242-9425-DA2431F59AAD}" destId="{4177D2A0-EAA1-E544-9559-9574B6CC03EE}" srcOrd="1" destOrd="0" presId="urn:microsoft.com/office/officeart/2005/8/layout/orgChart1"/>
    <dgm:cxn modelId="{9EB1A116-3041-1643-A898-16B48712BEC4}" type="presParOf" srcId="{854CA7F1-C7E9-8649-B910-C3B46E38759F}" destId="{37DDE161-C9B4-D846-B2F9-CE3D7325DA22}" srcOrd="1" destOrd="0" presId="urn:microsoft.com/office/officeart/2005/8/layout/orgChart1"/>
    <dgm:cxn modelId="{1200D620-C67B-694B-AB33-16CEF88D4E76}" type="presParOf" srcId="{37DDE161-C9B4-D846-B2F9-CE3D7325DA22}" destId="{56C37C6C-9091-FA4D-BF75-10E02C7D04BA}" srcOrd="0" destOrd="0" presId="urn:microsoft.com/office/officeart/2005/8/layout/orgChart1"/>
    <dgm:cxn modelId="{5BCF6A9A-9524-E549-8E51-161B90D9DF18}" type="presParOf" srcId="{37DDE161-C9B4-D846-B2F9-CE3D7325DA22}" destId="{972EC4A2-D182-DD41-AA93-0B506F8719F8}" srcOrd="1" destOrd="0" presId="urn:microsoft.com/office/officeart/2005/8/layout/orgChart1"/>
    <dgm:cxn modelId="{A2C013E8-65FC-614E-B519-6FE03789CE55}" type="presParOf" srcId="{972EC4A2-D182-DD41-AA93-0B506F8719F8}" destId="{E3933541-D4AD-334F-8A94-14A217B36FE7}" srcOrd="0" destOrd="0" presId="urn:microsoft.com/office/officeart/2005/8/layout/orgChart1"/>
    <dgm:cxn modelId="{B103B45E-0914-924A-A736-57F7E328CA7A}" type="presParOf" srcId="{E3933541-D4AD-334F-8A94-14A217B36FE7}" destId="{F2FD5C67-2522-2C45-A20A-F65FDA59554A}" srcOrd="0" destOrd="0" presId="urn:microsoft.com/office/officeart/2005/8/layout/orgChart1"/>
    <dgm:cxn modelId="{881E06B6-98A1-A246-AB91-D24BACBAEA22}" type="presParOf" srcId="{E3933541-D4AD-334F-8A94-14A217B36FE7}" destId="{89D1EE51-48A7-8044-ACBE-5E09EE5BCEF1}" srcOrd="1" destOrd="0" presId="urn:microsoft.com/office/officeart/2005/8/layout/orgChart1"/>
    <dgm:cxn modelId="{098C4972-188C-C34F-9714-75B66F6B9797}" type="presParOf" srcId="{972EC4A2-D182-DD41-AA93-0B506F8719F8}" destId="{3A462AB7-75CB-5C41-A1B9-4F1437E8A6F2}" srcOrd="1" destOrd="0" presId="urn:microsoft.com/office/officeart/2005/8/layout/orgChart1"/>
    <dgm:cxn modelId="{C7C59FE1-510A-5943-9DF7-0D21D652B903}" type="presParOf" srcId="{972EC4A2-D182-DD41-AA93-0B506F8719F8}" destId="{3166F93C-2BE6-B94B-8D1B-97FA07C9A84F}" srcOrd="2" destOrd="0" presId="urn:microsoft.com/office/officeart/2005/8/layout/orgChart1"/>
    <dgm:cxn modelId="{D9CCD3CB-1D8A-2D4C-85D3-418CCD3F4C38}" type="presParOf" srcId="{37DDE161-C9B4-D846-B2F9-CE3D7325DA22}" destId="{8304C6EF-7E57-A147-AD47-0A919F77EB48}" srcOrd="2" destOrd="0" presId="urn:microsoft.com/office/officeart/2005/8/layout/orgChart1"/>
    <dgm:cxn modelId="{1C24A152-1594-594E-8269-423E97E86F66}" type="presParOf" srcId="{37DDE161-C9B4-D846-B2F9-CE3D7325DA22}" destId="{0B846203-A9CF-934F-AFB6-7EBB3A14E9FA}" srcOrd="3" destOrd="0" presId="urn:microsoft.com/office/officeart/2005/8/layout/orgChart1"/>
    <dgm:cxn modelId="{9A138BDD-A307-F642-8507-4B3E970AF45A}" type="presParOf" srcId="{0B846203-A9CF-934F-AFB6-7EBB3A14E9FA}" destId="{00933FFF-BB66-3A42-B68D-647F50FC02C1}" srcOrd="0" destOrd="0" presId="urn:microsoft.com/office/officeart/2005/8/layout/orgChart1"/>
    <dgm:cxn modelId="{F09F7A42-E139-3644-B9E4-F6A00C22FF77}" type="presParOf" srcId="{00933FFF-BB66-3A42-B68D-647F50FC02C1}" destId="{694BA3D4-D644-044A-B4A2-AD9E9BDB7675}" srcOrd="0" destOrd="0" presId="urn:microsoft.com/office/officeart/2005/8/layout/orgChart1"/>
    <dgm:cxn modelId="{D6575B24-4775-5245-BC7D-222F466FA35D}" type="presParOf" srcId="{00933FFF-BB66-3A42-B68D-647F50FC02C1}" destId="{9FC7DB19-97CA-5E45-AC37-5E7EBE60D20F}" srcOrd="1" destOrd="0" presId="urn:microsoft.com/office/officeart/2005/8/layout/orgChart1"/>
    <dgm:cxn modelId="{639E61C9-0587-1046-A56C-7B159326115C}" type="presParOf" srcId="{0B846203-A9CF-934F-AFB6-7EBB3A14E9FA}" destId="{3FD410BB-935D-4E4F-8DDE-F79934FF2D3C}" srcOrd="1" destOrd="0" presId="urn:microsoft.com/office/officeart/2005/8/layout/orgChart1"/>
    <dgm:cxn modelId="{EDB5E037-5C2F-8E43-89EB-E70850D5CFE2}" type="presParOf" srcId="{0B846203-A9CF-934F-AFB6-7EBB3A14E9FA}" destId="{CC4FDE0B-DAFE-CF4A-AF13-230FF99AF45D}" srcOrd="2" destOrd="0" presId="urn:microsoft.com/office/officeart/2005/8/layout/orgChart1"/>
    <dgm:cxn modelId="{4532F225-DE98-4A4B-A525-C5769D2FD10D}" type="presParOf" srcId="{37DDE161-C9B4-D846-B2F9-CE3D7325DA22}" destId="{9F89E2AB-C38B-0142-AD30-BE5330C2B355}" srcOrd="4" destOrd="0" presId="urn:microsoft.com/office/officeart/2005/8/layout/orgChart1"/>
    <dgm:cxn modelId="{9D6CBF6D-C6FB-E74D-9103-31487EE67E45}" type="presParOf" srcId="{37DDE161-C9B4-D846-B2F9-CE3D7325DA22}" destId="{E5F26389-A452-0441-AE3C-291C3591F76C}" srcOrd="5" destOrd="0" presId="urn:microsoft.com/office/officeart/2005/8/layout/orgChart1"/>
    <dgm:cxn modelId="{7F1C8900-ACDA-1748-9612-0088441A2627}" type="presParOf" srcId="{E5F26389-A452-0441-AE3C-291C3591F76C}" destId="{6F050C05-464E-724A-8766-3B5C71BB0A6F}" srcOrd="0" destOrd="0" presId="urn:microsoft.com/office/officeart/2005/8/layout/orgChart1"/>
    <dgm:cxn modelId="{97E65B6F-CE71-B44D-A05E-21A333862DC0}" type="presParOf" srcId="{6F050C05-464E-724A-8766-3B5C71BB0A6F}" destId="{FD740CDA-F4DC-DC4A-B3C0-855A6E32F571}" srcOrd="0" destOrd="0" presId="urn:microsoft.com/office/officeart/2005/8/layout/orgChart1"/>
    <dgm:cxn modelId="{F9AABCE4-78A9-BB46-9AC5-EB5751E08A5F}" type="presParOf" srcId="{6F050C05-464E-724A-8766-3B5C71BB0A6F}" destId="{B55E77A5-1A34-C243-89C5-6A90F3D4B958}" srcOrd="1" destOrd="0" presId="urn:microsoft.com/office/officeart/2005/8/layout/orgChart1"/>
    <dgm:cxn modelId="{18FD8691-2BCF-7544-B042-333D0B94A957}" type="presParOf" srcId="{E5F26389-A452-0441-AE3C-291C3591F76C}" destId="{0701CC86-848A-384D-89F1-523C786E4EA5}" srcOrd="1" destOrd="0" presId="urn:microsoft.com/office/officeart/2005/8/layout/orgChart1"/>
    <dgm:cxn modelId="{BB2428AF-06C6-734E-B0D1-E4772B32F477}" type="presParOf" srcId="{E5F26389-A452-0441-AE3C-291C3591F76C}" destId="{454D4E95-E0DB-EF41-9DAF-1E2275043073}" srcOrd="2" destOrd="0" presId="urn:microsoft.com/office/officeart/2005/8/layout/orgChart1"/>
    <dgm:cxn modelId="{95205495-38F6-FD4E-8940-2DF6D51763D7}" type="presParOf" srcId="{37DDE161-C9B4-D846-B2F9-CE3D7325DA22}" destId="{8AF25FC3-29FE-8D4F-9C96-6B5ACA25D592}" srcOrd="6" destOrd="0" presId="urn:microsoft.com/office/officeart/2005/8/layout/orgChart1"/>
    <dgm:cxn modelId="{670EF051-B074-5F4C-BC90-B93300EB90A5}" type="presParOf" srcId="{37DDE161-C9B4-D846-B2F9-CE3D7325DA22}" destId="{88210F1D-0E30-8047-9FA0-EBE6FBF5BB6B}" srcOrd="7" destOrd="0" presId="urn:microsoft.com/office/officeart/2005/8/layout/orgChart1"/>
    <dgm:cxn modelId="{AFE6DFFB-6D82-9345-BA6F-AF91A6033716}" type="presParOf" srcId="{88210F1D-0E30-8047-9FA0-EBE6FBF5BB6B}" destId="{F2EBFB26-B7E4-5241-9F64-ED75FE8083C9}" srcOrd="0" destOrd="0" presId="urn:microsoft.com/office/officeart/2005/8/layout/orgChart1"/>
    <dgm:cxn modelId="{FEE031BD-740D-D347-911B-59F4B2815514}" type="presParOf" srcId="{F2EBFB26-B7E4-5241-9F64-ED75FE8083C9}" destId="{75159ACE-4299-F941-AC27-3FA019243BAE}" srcOrd="0" destOrd="0" presId="urn:microsoft.com/office/officeart/2005/8/layout/orgChart1"/>
    <dgm:cxn modelId="{2DDD179E-E6CD-7F4A-BADB-62C00FA835E8}" type="presParOf" srcId="{F2EBFB26-B7E4-5241-9F64-ED75FE8083C9}" destId="{92FE38CA-F5D2-024C-B814-E2FFE21BC482}" srcOrd="1" destOrd="0" presId="urn:microsoft.com/office/officeart/2005/8/layout/orgChart1"/>
    <dgm:cxn modelId="{5674840E-AF35-C142-B54A-8217C54B45A0}" type="presParOf" srcId="{88210F1D-0E30-8047-9FA0-EBE6FBF5BB6B}" destId="{FF86799C-EAAA-364D-A3EB-04DE4A817B6E}" srcOrd="1" destOrd="0" presId="urn:microsoft.com/office/officeart/2005/8/layout/orgChart1"/>
    <dgm:cxn modelId="{650EACD3-863E-B048-8FC4-B5BC92D84740}" type="presParOf" srcId="{88210F1D-0E30-8047-9FA0-EBE6FBF5BB6B}" destId="{209E7B20-18D7-904A-B555-5CAE90B30CF5}" srcOrd="2" destOrd="0" presId="urn:microsoft.com/office/officeart/2005/8/layout/orgChart1"/>
    <dgm:cxn modelId="{538F5451-F695-1747-8C57-7AC298CE2243}" type="presParOf" srcId="{37DDE161-C9B4-D846-B2F9-CE3D7325DA22}" destId="{4EDBB172-C35B-884F-88B7-804BBF70AFF3}" srcOrd="8" destOrd="0" presId="urn:microsoft.com/office/officeart/2005/8/layout/orgChart1"/>
    <dgm:cxn modelId="{0226317E-CF79-B543-8B0A-7CBF4DB2D40B}" type="presParOf" srcId="{37DDE161-C9B4-D846-B2F9-CE3D7325DA22}" destId="{A747663B-6E4D-DF44-A4BF-D91BDF31046A}" srcOrd="9" destOrd="0" presId="urn:microsoft.com/office/officeart/2005/8/layout/orgChart1"/>
    <dgm:cxn modelId="{5D5826FA-5649-F64D-B6BA-7D8C99D7C51F}" type="presParOf" srcId="{A747663B-6E4D-DF44-A4BF-D91BDF31046A}" destId="{D9066036-8EC2-B549-8819-8A474C454655}" srcOrd="0" destOrd="0" presId="urn:microsoft.com/office/officeart/2005/8/layout/orgChart1"/>
    <dgm:cxn modelId="{3BD0643D-6516-144D-8D35-399FF3814C59}" type="presParOf" srcId="{D9066036-8EC2-B549-8819-8A474C454655}" destId="{2AD529B7-FCBF-664B-A922-058C1E5A6ECE}" srcOrd="0" destOrd="0" presId="urn:microsoft.com/office/officeart/2005/8/layout/orgChart1"/>
    <dgm:cxn modelId="{F5084BC0-05A9-C34D-9AE6-81B59623CEC2}" type="presParOf" srcId="{D9066036-8EC2-B549-8819-8A474C454655}" destId="{3ACB1CC7-E58A-AF40-894C-99F62169300F}" srcOrd="1" destOrd="0" presId="urn:microsoft.com/office/officeart/2005/8/layout/orgChart1"/>
    <dgm:cxn modelId="{F6995FFF-A5AE-9240-A02F-4A72D48DBDED}" type="presParOf" srcId="{A747663B-6E4D-DF44-A4BF-D91BDF31046A}" destId="{C0C3718A-0DBB-DC41-A183-29FA3EA38CD2}" srcOrd="1" destOrd="0" presId="urn:microsoft.com/office/officeart/2005/8/layout/orgChart1"/>
    <dgm:cxn modelId="{89DBD980-015D-A24D-BDDC-F4D2DA24006C}" type="presParOf" srcId="{A747663B-6E4D-DF44-A4BF-D91BDF31046A}" destId="{0A04E358-444E-0D4E-84D1-E7B0F4E16493}" srcOrd="2" destOrd="0" presId="urn:microsoft.com/office/officeart/2005/8/layout/orgChart1"/>
    <dgm:cxn modelId="{A2A33A71-FDDB-9D45-A820-E02C230922B2}" type="presParOf" srcId="{37DDE161-C9B4-D846-B2F9-CE3D7325DA22}" destId="{9ABD3CF8-3EC1-454D-9A54-9DD09AD34E4F}" srcOrd="10" destOrd="0" presId="urn:microsoft.com/office/officeart/2005/8/layout/orgChart1"/>
    <dgm:cxn modelId="{4BA7E8E3-5B7E-AC4F-9120-08EE73196F19}" type="presParOf" srcId="{37DDE161-C9B4-D846-B2F9-CE3D7325DA22}" destId="{8DC802FA-6F81-674A-9B22-704CFE91C6F9}" srcOrd="11" destOrd="0" presId="urn:microsoft.com/office/officeart/2005/8/layout/orgChart1"/>
    <dgm:cxn modelId="{1F98147B-B220-9642-BD5E-9B2841B910D6}" type="presParOf" srcId="{8DC802FA-6F81-674A-9B22-704CFE91C6F9}" destId="{984E9525-2C68-BA4C-BCF9-A058E9C6CEB3}" srcOrd="0" destOrd="0" presId="urn:microsoft.com/office/officeart/2005/8/layout/orgChart1"/>
    <dgm:cxn modelId="{FDCEEA1E-3026-584A-B674-ABFD3A9DD1B9}" type="presParOf" srcId="{984E9525-2C68-BA4C-BCF9-A058E9C6CEB3}" destId="{E59BA398-7672-9848-A98A-6919AAE61A63}" srcOrd="0" destOrd="0" presId="urn:microsoft.com/office/officeart/2005/8/layout/orgChart1"/>
    <dgm:cxn modelId="{3423A9AC-8695-C244-B601-A2348B10B231}" type="presParOf" srcId="{984E9525-2C68-BA4C-BCF9-A058E9C6CEB3}" destId="{67C75E48-95FB-AB48-91ED-84A22C4DB747}" srcOrd="1" destOrd="0" presId="urn:microsoft.com/office/officeart/2005/8/layout/orgChart1"/>
    <dgm:cxn modelId="{F1927291-85AE-DE4E-B754-62E42422A462}" type="presParOf" srcId="{8DC802FA-6F81-674A-9B22-704CFE91C6F9}" destId="{1DD92DCF-1F6A-A348-AE5F-4A2063852A11}" srcOrd="1" destOrd="0" presId="urn:microsoft.com/office/officeart/2005/8/layout/orgChart1"/>
    <dgm:cxn modelId="{02AA2063-663F-624A-99FA-C01F25E56C2E}" type="presParOf" srcId="{8DC802FA-6F81-674A-9B22-704CFE91C6F9}" destId="{D6695B8A-922D-E045-A926-B68D4187E787}" srcOrd="2" destOrd="0" presId="urn:microsoft.com/office/officeart/2005/8/layout/orgChart1"/>
    <dgm:cxn modelId="{02EFD9FE-0EBC-4F48-B02D-FB4A275B6414}" type="presParOf" srcId="{37DDE161-C9B4-D846-B2F9-CE3D7325DA22}" destId="{0B2A3B45-DC74-BF46-9B26-463675199658}" srcOrd="12" destOrd="0" presId="urn:microsoft.com/office/officeart/2005/8/layout/orgChart1"/>
    <dgm:cxn modelId="{6AF644F2-9D77-F541-A1BB-E261802A2259}" type="presParOf" srcId="{37DDE161-C9B4-D846-B2F9-CE3D7325DA22}" destId="{C5EFE61D-FCBD-0D44-9D1F-65DBB9183DAD}" srcOrd="13" destOrd="0" presId="urn:microsoft.com/office/officeart/2005/8/layout/orgChart1"/>
    <dgm:cxn modelId="{C9A9772E-5603-EE49-AAC2-CB4432882584}" type="presParOf" srcId="{C5EFE61D-FCBD-0D44-9D1F-65DBB9183DAD}" destId="{E41EA1E1-741E-FE49-B6E8-2B2F26DB7891}" srcOrd="0" destOrd="0" presId="urn:microsoft.com/office/officeart/2005/8/layout/orgChart1"/>
    <dgm:cxn modelId="{B2A28054-0C7F-4F4C-B91A-F8ACED40BC14}" type="presParOf" srcId="{E41EA1E1-741E-FE49-B6E8-2B2F26DB7891}" destId="{A080FC5E-B225-6941-A692-80F98FD1DF84}" srcOrd="0" destOrd="0" presId="urn:microsoft.com/office/officeart/2005/8/layout/orgChart1"/>
    <dgm:cxn modelId="{E2EEF3B9-E9B3-254C-850E-991457DC66E9}" type="presParOf" srcId="{E41EA1E1-741E-FE49-B6E8-2B2F26DB7891}" destId="{72FA7E8B-EA3F-004C-82E9-2B16AB1619B0}" srcOrd="1" destOrd="0" presId="urn:microsoft.com/office/officeart/2005/8/layout/orgChart1"/>
    <dgm:cxn modelId="{596F9BBE-3003-5E4F-A4D2-A80E37B7304E}" type="presParOf" srcId="{C5EFE61D-FCBD-0D44-9D1F-65DBB9183DAD}" destId="{E0D5962D-1281-2746-81BC-DFC54CD8DF2B}" srcOrd="1" destOrd="0" presId="urn:microsoft.com/office/officeart/2005/8/layout/orgChart1"/>
    <dgm:cxn modelId="{009E5A71-E44C-2F49-8F4A-CEB0C1620330}" type="presParOf" srcId="{C5EFE61D-FCBD-0D44-9D1F-65DBB9183DAD}" destId="{2876410B-366E-9E42-A30D-44D0D84C37C9}" srcOrd="2" destOrd="0" presId="urn:microsoft.com/office/officeart/2005/8/layout/orgChart1"/>
    <dgm:cxn modelId="{0C910C28-129E-D142-9353-9EA429540675}" type="presParOf" srcId="{37DDE161-C9B4-D846-B2F9-CE3D7325DA22}" destId="{6443E5F4-2F2F-C64B-974F-55E61D8F3899}" srcOrd="14" destOrd="0" presId="urn:microsoft.com/office/officeart/2005/8/layout/orgChart1"/>
    <dgm:cxn modelId="{6BBFDA8A-D4BB-BF43-8F80-54EC3F6D0272}" type="presParOf" srcId="{37DDE161-C9B4-D846-B2F9-CE3D7325DA22}" destId="{53475A76-FB85-E945-BE75-DA2748E4C0AD}" srcOrd="15" destOrd="0" presId="urn:microsoft.com/office/officeart/2005/8/layout/orgChart1"/>
    <dgm:cxn modelId="{3B23228A-B4E1-2647-BB5B-CA749B26EA74}" type="presParOf" srcId="{53475A76-FB85-E945-BE75-DA2748E4C0AD}" destId="{7C9576B0-7D50-0341-ABFB-6192606010D2}" srcOrd="0" destOrd="0" presId="urn:microsoft.com/office/officeart/2005/8/layout/orgChart1"/>
    <dgm:cxn modelId="{A449F5E2-F3EC-5847-BEA1-6A0B9087BADF}" type="presParOf" srcId="{7C9576B0-7D50-0341-ABFB-6192606010D2}" destId="{64ADF2E4-8FD6-0840-9E0B-66008D2BB9D9}" srcOrd="0" destOrd="0" presId="urn:microsoft.com/office/officeart/2005/8/layout/orgChart1"/>
    <dgm:cxn modelId="{3FFCE467-C9BC-3740-B2F0-5874E2826D88}" type="presParOf" srcId="{7C9576B0-7D50-0341-ABFB-6192606010D2}" destId="{32237294-4A48-2149-B73D-8F0CBDEA74A6}" srcOrd="1" destOrd="0" presId="urn:microsoft.com/office/officeart/2005/8/layout/orgChart1"/>
    <dgm:cxn modelId="{29013E85-D53F-CD45-B980-6BB8FC5DB0D4}" type="presParOf" srcId="{53475A76-FB85-E945-BE75-DA2748E4C0AD}" destId="{BF8ED4E0-DE32-1847-85A3-95A9A12B9A04}" srcOrd="1" destOrd="0" presId="urn:microsoft.com/office/officeart/2005/8/layout/orgChart1"/>
    <dgm:cxn modelId="{0EAA2815-68A7-1440-BFEB-066E4B158774}" type="presParOf" srcId="{53475A76-FB85-E945-BE75-DA2748E4C0AD}" destId="{90009B54-BD04-EC48-A3E4-BE2EC69AC583}" srcOrd="2" destOrd="0" presId="urn:microsoft.com/office/officeart/2005/8/layout/orgChart1"/>
    <dgm:cxn modelId="{2594B648-783F-D446-BD73-95008A0F7C15}" type="presParOf" srcId="{37DDE161-C9B4-D846-B2F9-CE3D7325DA22}" destId="{B203D6A3-FFB3-E345-9E42-11B411E99B2A}" srcOrd="16" destOrd="0" presId="urn:microsoft.com/office/officeart/2005/8/layout/orgChart1"/>
    <dgm:cxn modelId="{902CD43D-FB82-A24A-8817-76DEFD4409B3}" type="presParOf" srcId="{37DDE161-C9B4-D846-B2F9-CE3D7325DA22}" destId="{56248201-8E57-184D-915B-25F18113E589}" srcOrd="17" destOrd="0" presId="urn:microsoft.com/office/officeart/2005/8/layout/orgChart1"/>
    <dgm:cxn modelId="{72D1EC9E-6AEE-964B-ADC6-1C9FA7B263CD}" type="presParOf" srcId="{56248201-8E57-184D-915B-25F18113E589}" destId="{8EFC9D9A-BA16-6344-8D62-FB4A16F9F8E5}" srcOrd="0" destOrd="0" presId="urn:microsoft.com/office/officeart/2005/8/layout/orgChart1"/>
    <dgm:cxn modelId="{D67EF6D1-7AA1-FE43-8619-7D95E43D411B}" type="presParOf" srcId="{8EFC9D9A-BA16-6344-8D62-FB4A16F9F8E5}" destId="{66F0473C-446F-FC48-AD3F-11B514F647AF}" srcOrd="0" destOrd="0" presId="urn:microsoft.com/office/officeart/2005/8/layout/orgChart1"/>
    <dgm:cxn modelId="{2A18070C-867E-064D-9693-E27A72586635}" type="presParOf" srcId="{8EFC9D9A-BA16-6344-8D62-FB4A16F9F8E5}" destId="{A0B40FD7-DA47-B747-BCF1-BF204E9D3C4A}" srcOrd="1" destOrd="0" presId="urn:microsoft.com/office/officeart/2005/8/layout/orgChart1"/>
    <dgm:cxn modelId="{37CDB25F-4D16-5B4B-8D37-7DD44E7FED76}" type="presParOf" srcId="{56248201-8E57-184D-915B-25F18113E589}" destId="{734F94F4-B7DB-1E47-A8F5-DD251132A77F}" srcOrd="1" destOrd="0" presId="urn:microsoft.com/office/officeart/2005/8/layout/orgChart1"/>
    <dgm:cxn modelId="{A89934E7-7237-2D45-9019-3BD4C0DC6A75}" type="presParOf" srcId="{56248201-8E57-184D-915B-25F18113E589}" destId="{C3DEF4EF-D697-F64A-A53B-42D39C8D7DFF}" srcOrd="2" destOrd="0" presId="urn:microsoft.com/office/officeart/2005/8/layout/orgChart1"/>
    <dgm:cxn modelId="{BD9D7D36-6EB5-354E-BF11-5F6F56FCBAD0}" type="presParOf" srcId="{37DDE161-C9B4-D846-B2F9-CE3D7325DA22}" destId="{B432D5C8-E181-DF46-AFE8-D76B94D1715C}" srcOrd="18" destOrd="0" presId="urn:microsoft.com/office/officeart/2005/8/layout/orgChart1"/>
    <dgm:cxn modelId="{5DAF35E1-886D-1844-B100-2733FC8AA3DA}" type="presParOf" srcId="{37DDE161-C9B4-D846-B2F9-CE3D7325DA22}" destId="{7A38BB3C-847F-E842-A7CF-A4C07C0E7F18}" srcOrd="19" destOrd="0" presId="urn:microsoft.com/office/officeart/2005/8/layout/orgChart1"/>
    <dgm:cxn modelId="{A68F4CE2-EA3E-7D4B-AF0F-6FE9BC855E60}" type="presParOf" srcId="{7A38BB3C-847F-E842-A7CF-A4C07C0E7F18}" destId="{71985D91-7696-AA41-8364-07A80F69D8B3}" srcOrd="0" destOrd="0" presId="urn:microsoft.com/office/officeart/2005/8/layout/orgChart1"/>
    <dgm:cxn modelId="{D665F406-1C79-F948-BF6D-0E7360CF63DC}" type="presParOf" srcId="{71985D91-7696-AA41-8364-07A80F69D8B3}" destId="{F0890099-1677-BB45-A94C-48B232CF3AC9}" srcOrd="0" destOrd="0" presId="urn:microsoft.com/office/officeart/2005/8/layout/orgChart1"/>
    <dgm:cxn modelId="{8235A5D7-363F-364F-9A6B-6E2E56568B27}" type="presParOf" srcId="{71985D91-7696-AA41-8364-07A80F69D8B3}" destId="{43402DC2-23C9-3C41-867D-803C85B94F34}" srcOrd="1" destOrd="0" presId="urn:microsoft.com/office/officeart/2005/8/layout/orgChart1"/>
    <dgm:cxn modelId="{3FD24636-CAF6-9F47-84C8-9730B0BFB184}" type="presParOf" srcId="{7A38BB3C-847F-E842-A7CF-A4C07C0E7F18}" destId="{F9859629-620A-3041-B866-C8C0BCFA80E9}" srcOrd="1" destOrd="0" presId="urn:microsoft.com/office/officeart/2005/8/layout/orgChart1"/>
    <dgm:cxn modelId="{E86E7CE8-C2AB-5149-820E-8C40E065A529}" type="presParOf" srcId="{7A38BB3C-847F-E842-A7CF-A4C07C0E7F18}" destId="{1A0EF8AA-7E8B-614D-9C7A-A41FAA7B84EB}" srcOrd="2" destOrd="0" presId="urn:microsoft.com/office/officeart/2005/8/layout/orgChart1"/>
    <dgm:cxn modelId="{CA4C2E0B-9AA1-814B-9968-F20F3FA2A2A2}" type="presParOf" srcId="{37DDE161-C9B4-D846-B2F9-CE3D7325DA22}" destId="{34EC5CE0-8717-F942-9E3E-133A38080DDC}" srcOrd="20" destOrd="0" presId="urn:microsoft.com/office/officeart/2005/8/layout/orgChart1"/>
    <dgm:cxn modelId="{4DD26CF0-4103-FC4A-AA07-5C7C89F024A1}" type="presParOf" srcId="{37DDE161-C9B4-D846-B2F9-CE3D7325DA22}" destId="{D09F1976-7697-0E4F-925A-01CA91CEC650}" srcOrd="21" destOrd="0" presId="urn:microsoft.com/office/officeart/2005/8/layout/orgChart1"/>
    <dgm:cxn modelId="{9F8F4E46-D51F-274B-8218-B5A3F1288857}" type="presParOf" srcId="{D09F1976-7697-0E4F-925A-01CA91CEC650}" destId="{5195F952-328D-9A46-B003-91075672C354}" srcOrd="0" destOrd="0" presId="urn:microsoft.com/office/officeart/2005/8/layout/orgChart1"/>
    <dgm:cxn modelId="{E6B26892-BEC7-2A4D-8A89-A0485520A997}" type="presParOf" srcId="{5195F952-328D-9A46-B003-91075672C354}" destId="{CFEE295F-8C88-1542-AA07-B4103F0ECB62}" srcOrd="0" destOrd="0" presId="urn:microsoft.com/office/officeart/2005/8/layout/orgChart1"/>
    <dgm:cxn modelId="{65A1CD08-E20D-A342-AD13-5105348552F4}" type="presParOf" srcId="{5195F952-328D-9A46-B003-91075672C354}" destId="{B8D36E5E-C123-1949-93F5-06D3C62550ED}" srcOrd="1" destOrd="0" presId="urn:microsoft.com/office/officeart/2005/8/layout/orgChart1"/>
    <dgm:cxn modelId="{2A59A69E-53E5-104D-9F6D-EFD55F8D9008}" type="presParOf" srcId="{D09F1976-7697-0E4F-925A-01CA91CEC650}" destId="{DB2CE4A7-881E-954F-93E1-475EBCBFDA97}" srcOrd="1" destOrd="0" presId="urn:microsoft.com/office/officeart/2005/8/layout/orgChart1"/>
    <dgm:cxn modelId="{B9FF413B-2C5A-3349-8768-9A233BD87062}" type="presParOf" srcId="{D09F1976-7697-0E4F-925A-01CA91CEC650}" destId="{F6DF5D22-F9AB-5B4D-BBC3-FA5440BE9041}" srcOrd="2" destOrd="0" presId="urn:microsoft.com/office/officeart/2005/8/layout/orgChart1"/>
    <dgm:cxn modelId="{95A08F37-B7DC-F546-86B5-44CA550F50F7}" type="presParOf" srcId="{37DDE161-C9B4-D846-B2F9-CE3D7325DA22}" destId="{DE9366C2-4CBC-8A43-9BA9-48A0610ECE7E}" srcOrd="22" destOrd="0" presId="urn:microsoft.com/office/officeart/2005/8/layout/orgChart1"/>
    <dgm:cxn modelId="{FFB77F61-4C4D-AE4E-BFC3-E70F1DE32951}" type="presParOf" srcId="{37DDE161-C9B4-D846-B2F9-CE3D7325DA22}" destId="{80CF292D-C81D-054C-A5A1-97C377144671}" srcOrd="23" destOrd="0" presId="urn:microsoft.com/office/officeart/2005/8/layout/orgChart1"/>
    <dgm:cxn modelId="{A84FD168-062A-1F46-ADE3-F27B6E086188}" type="presParOf" srcId="{80CF292D-C81D-054C-A5A1-97C377144671}" destId="{53289925-9485-9F43-9A45-594688704D88}" srcOrd="0" destOrd="0" presId="urn:microsoft.com/office/officeart/2005/8/layout/orgChart1"/>
    <dgm:cxn modelId="{C7921384-5577-C24E-AAAD-7133F61B2CC2}" type="presParOf" srcId="{53289925-9485-9F43-9A45-594688704D88}" destId="{C72C5580-C426-344B-8658-BD5B1FB4AA7A}" srcOrd="0" destOrd="0" presId="urn:microsoft.com/office/officeart/2005/8/layout/orgChart1"/>
    <dgm:cxn modelId="{7E16A17C-1412-5748-A3FD-E6B6AB105045}" type="presParOf" srcId="{53289925-9485-9F43-9A45-594688704D88}" destId="{9CC591EC-CF03-F34C-B082-3AAD63D1321D}" srcOrd="1" destOrd="0" presId="urn:microsoft.com/office/officeart/2005/8/layout/orgChart1"/>
    <dgm:cxn modelId="{FABFDBEB-B101-AB46-8956-3AF20035F9EC}" type="presParOf" srcId="{80CF292D-C81D-054C-A5A1-97C377144671}" destId="{816CEE83-0261-2542-BC9D-19D71F300D16}" srcOrd="1" destOrd="0" presId="urn:microsoft.com/office/officeart/2005/8/layout/orgChart1"/>
    <dgm:cxn modelId="{7D9B4894-CDD5-6547-B2C5-9E41422DF117}" type="presParOf" srcId="{80CF292D-C81D-054C-A5A1-97C377144671}" destId="{DFE2DDFF-D69B-BE48-8618-17D76486E6FE}" srcOrd="2" destOrd="0" presId="urn:microsoft.com/office/officeart/2005/8/layout/orgChart1"/>
    <dgm:cxn modelId="{9681FE49-B3F0-3448-B3C7-3680FD6E12B2}" type="presParOf" srcId="{854CA7F1-C7E9-8649-B910-C3B46E38759F}" destId="{C0A30CA4-8DAC-B644-AF65-CA6FF19FE3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D07AF-0DFD-CA47-92B3-E52A1387B626}"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753B5D2A-98E8-AA4D-9AD5-F5C8DA039D47}">
      <dgm:prSet phldrT="[文本]"/>
      <dgm:spPr/>
      <dgm:t>
        <a:bodyPr/>
        <a:lstStyle/>
        <a:p>
          <a:r>
            <a:rPr lang="zh-CN" altLang="en-US" dirty="0" smtClean="0">
              <a:latin typeface="Heiti SC Light" charset="-122"/>
              <a:ea typeface="Heiti SC Light" charset="-122"/>
              <a:cs typeface="Heiti SC Light" charset="-122"/>
            </a:rPr>
            <a:t>学科门类</a:t>
          </a:r>
          <a:endParaRPr lang="zh-CN" altLang="en-US" dirty="0">
            <a:latin typeface="Heiti SC Light" charset="-122"/>
            <a:ea typeface="Heiti SC Light" charset="-122"/>
            <a:cs typeface="Heiti SC Light" charset="-122"/>
          </a:endParaRPr>
        </a:p>
      </dgm:t>
    </dgm:pt>
    <dgm:pt modelId="{CB9A3C67-ED71-A141-9E9E-53DCD0E3D848}" type="parTrans" cxnId="{FB3B423F-B772-5145-838B-6F786E9D3DCD}">
      <dgm:prSet/>
      <dgm:spPr/>
      <dgm:t>
        <a:bodyPr/>
        <a:lstStyle/>
        <a:p>
          <a:endParaRPr lang="zh-CN" altLang="en-US">
            <a:latin typeface="Heiti SC Light" charset="-122"/>
            <a:ea typeface="Heiti SC Light" charset="-122"/>
            <a:cs typeface="Heiti SC Light" charset="-122"/>
          </a:endParaRPr>
        </a:p>
      </dgm:t>
    </dgm:pt>
    <dgm:pt modelId="{C330387B-8569-0742-8346-FF0ED4760C65}" type="sibTrans" cxnId="{FB3B423F-B772-5145-838B-6F786E9D3DCD}">
      <dgm:prSet/>
      <dgm:spPr/>
      <dgm:t>
        <a:bodyPr/>
        <a:lstStyle/>
        <a:p>
          <a:endParaRPr lang="zh-CN" altLang="en-US">
            <a:latin typeface="Heiti SC Light" charset="-122"/>
            <a:ea typeface="Heiti SC Light" charset="-122"/>
            <a:cs typeface="Heiti SC Light" charset="-122"/>
          </a:endParaRPr>
        </a:p>
      </dgm:t>
    </dgm:pt>
    <dgm:pt modelId="{A3BF554A-D6CB-8D46-8DD5-3B2924E43749}">
      <dgm:prSet phldrT="[文本]"/>
      <dgm:spPr/>
      <dgm:t>
        <a:bodyPr/>
        <a:lstStyle/>
        <a:p>
          <a:r>
            <a:rPr lang="zh-CN" altLang="en-US" dirty="0" smtClean="0">
              <a:latin typeface="Heiti SC Light" charset="-122"/>
              <a:ea typeface="Heiti SC Light" charset="-122"/>
              <a:cs typeface="Heiti SC Light" charset="-122"/>
            </a:rPr>
            <a:t>哲学</a:t>
          </a:r>
          <a:endParaRPr lang="zh-CN" altLang="en-US" dirty="0">
            <a:latin typeface="Heiti SC Light" charset="-122"/>
            <a:ea typeface="Heiti SC Light" charset="-122"/>
            <a:cs typeface="Heiti SC Light" charset="-122"/>
          </a:endParaRPr>
        </a:p>
      </dgm:t>
    </dgm:pt>
    <dgm:pt modelId="{0C79B611-9174-264B-A578-C2405F7A791F}" type="parTrans" cxnId="{851404FF-E696-3141-AF9A-4F0B368CFCFB}">
      <dgm:prSet/>
      <dgm:spPr/>
      <dgm:t>
        <a:bodyPr/>
        <a:lstStyle/>
        <a:p>
          <a:endParaRPr lang="zh-CN" altLang="en-US">
            <a:latin typeface="Heiti SC Light" charset="-122"/>
            <a:ea typeface="Heiti SC Light" charset="-122"/>
            <a:cs typeface="Heiti SC Light" charset="-122"/>
          </a:endParaRPr>
        </a:p>
      </dgm:t>
    </dgm:pt>
    <dgm:pt modelId="{D97A9478-80B3-0F4F-B96C-8C623EC9DE48}" type="sibTrans" cxnId="{851404FF-E696-3141-AF9A-4F0B368CFCFB}">
      <dgm:prSet/>
      <dgm:spPr/>
      <dgm:t>
        <a:bodyPr/>
        <a:lstStyle/>
        <a:p>
          <a:endParaRPr lang="zh-CN" altLang="en-US">
            <a:latin typeface="Heiti SC Light" charset="-122"/>
            <a:ea typeface="Heiti SC Light" charset="-122"/>
            <a:cs typeface="Heiti SC Light" charset="-122"/>
          </a:endParaRPr>
        </a:p>
      </dgm:t>
    </dgm:pt>
    <dgm:pt modelId="{0620791B-7A4A-884A-BC7D-E7C16A78B115}">
      <dgm:prSet phldrT="[文本]"/>
      <dgm:spPr/>
      <dgm:t>
        <a:bodyPr/>
        <a:lstStyle/>
        <a:p>
          <a:r>
            <a:rPr lang="zh-CN" altLang="en-US" dirty="0" smtClean="0">
              <a:latin typeface="Heiti SC Light" charset="-122"/>
              <a:ea typeface="Heiti SC Light" charset="-122"/>
              <a:cs typeface="Heiti SC Light" charset="-122"/>
            </a:rPr>
            <a:t>经济学</a:t>
          </a:r>
          <a:endParaRPr lang="zh-CN" altLang="en-US" dirty="0">
            <a:latin typeface="Heiti SC Light" charset="-122"/>
            <a:ea typeface="Heiti SC Light" charset="-122"/>
            <a:cs typeface="Heiti SC Light" charset="-122"/>
          </a:endParaRPr>
        </a:p>
      </dgm:t>
    </dgm:pt>
    <dgm:pt modelId="{579D44B0-CCAC-5648-8763-4ABEC8E14CEB}" type="parTrans" cxnId="{5DE0B6FB-240F-4446-8233-6138520AD7A0}">
      <dgm:prSet/>
      <dgm:spPr/>
      <dgm:t>
        <a:bodyPr/>
        <a:lstStyle/>
        <a:p>
          <a:endParaRPr lang="zh-CN" altLang="en-US">
            <a:latin typeface="Heiti SC Light" charset="-122"/>
            <a:ea typeface="Heiti SC Light" charset="-122"/>
            <a:cs typeface="Heiti SC Light" charset="-122"/>
          </a:endParaRPr>
        </a:p>
      </dgm:t>
    </dgm:pt>
    <dgm:pt modelId="{00935842-9F56-7B4E-B503-A6530A25643C}" type="sibTrans" cxnId="{5DE0B6FB-240F-4446-8233-6138520AD7A0}">
      <dgm:prSet/>
      <dgm:spPr/>
      <dgm:t>
        <a:bodyPr/>
        <a:lstStyle/>
        <a:p>
          <a:endParaRPr lang="zh-CN" altLang="en-US">
            <a:latin typeface="Heiti SC Light" charset="-122"/>
            <a:ea typeface="Heiti SC Light" charset="-122"/>
            <a:cs typeface="Heiti SC Light" charset="-122"/>
          </a:endParaRPr>
        </a:p>
      </dgm:t>
    </dgm:pt>
    <dgm:pt modelId="{8CCC37A4-EFD1-7541-B5DC-7CE60C220C70}">
      <dgm:prSet phldrT="[文本]"/>
      <dgm:spPr/>
      <dgm:t>
        <a:bodyPr/>
        <a:lstStyle/>
        <a:p>
          <a:r>
            <a:rPr lang="zh-CN" altLang="en-US" dirty="0" smtClean="0">
              <a:latin typeface="Heiti SC Light" charset="-122"/>
              <a:ea typeface="Heiti SC Light" charset="-122"/>
              <a:cs typeface="Heiti SC Light" charset="-122"/>
            </a:rPr>
            <a:t>法学</a:t>
          </a:r>
          <a:endParaRPr lang="zh-CN" altLang="en-US" dirty="0">
            <a:latin typeface="Heiti SC Light" charset="-122"/>
            <a:ea typeface="Heiti SC Light" charset="-122"/>
            <a:cs typeface="Heiti SC Light" charset="-122"/>
          </a:endParaRPr>
        </a:p>
      </dgm:t>
    </dgm:pt>
    <dgm:pt modelId="{5685A60C-E023-3945-92F1-E42C59135976}" type="parTrans" cxnId="{6AD42B24-03D6-F44F-92D1-7694A6C55A38}">
      <dgm:prSet/>
      <dgm:spPr/>
      <dgm:t>
        <a:bodyPr/>
        <a:lstStyle/>
        <a:p>
          <a:endParaRPr lang="zh-CN" altLang="en-US">
            <a:latin typeface="Heiti SC Light" charset="-122"/>
            <a:ea typeface="Heiti SC Light" charset="-122"/>
            <a:cs typeface="Heiti SC Light" charset="-122"/>
          </a:endParaRPr>
        </a:p>
      </dgm:t>
    </dgm:pt>
    <dgm:pt modelId="{D2A2855F-11B0-5444-83B7-406A5AB3DF1A}" type="sibTrans" cxnId="{6AD42B24-03D6-F44F-92D1-7694A6C55A38}">
      <dgm:prSet/>
      <dgm:spPr/>
      <dgm:t>
        <a:bodyPr/>
        <a:lstStyle/>
        <a:p>
          <a:endParaRPr lang="zh-CN" altLang="en-US">
            <a:latin typeface="Heiti SC Light" charset="-122"/>
            <a:ea typeface="Heiti SC Light" charset="-122"/>
            <a:cs typeface="Heiti SC Light" charset="-122"/>
          </a:endParaRPr>
        </a:p>
      </dgm:t>
    </dgm:pt>
    <dgm:pt modelId="{AFB73F71-2777-1742-9E90-98D858BF4F47}">
      <dgm:prSet phldrT="[文本]"/>
      <dgm:spPr/>
      <dgm:t>
        <a:bodyPr/>
        <a:lstStyle/>
        <a:p>
          <a:r>
            <a:rPr lang="zh-CN" altLang="en-US" dirty="0" smtClean="0">
              <a:latin typeface="Heiti SC Light" charset="-122"/>
              <a:ea typeface="Heiti SC Light" charset="-122"/>
              <a:cs typeface="Heiti SC Light" charset="-122"/>
            </a:rPr>
            <a:t>教育学</a:t>
          </a:r>
          <a:endParaRPr lang="zh-CN" altLang="en-US" dirty="0">
            <a:latin typeface="Heiti SC Light" charset="-122"/>
            <a:ea typeface="Heiti SC Light" charset="-122"/>
            <a:cs typeface="Heiti SC Light" charset="-122"/>
          </a:endParaRPr>
        </a:p>
      </dgm:t>
    </dgm:pt>
    <dgm:pt modelId="{7226B853-F498-6344-8065-F71DF1A27BBE}" type="parTrans" cxnId="{8607AB9B-3A55-AA42-B680-4ACE044AEC6D}">
      <dgm:prSet/>
      <dgm:spPr/>
      <dgm:t>
        <a:bodyPr/>
        <a:lstStyle/>
        <a:p>
          <a:endParaRPr lang="zh-CN" altLang="en-US">
            <a:latin typeface="Heiti SC Light" charset="-122"/>
            <a:ea typeface="Heiti SC Light" charset="-122"/>
            <a:cs typeface="Heiti SC Light" charset="-122"/>
          </a:endParaRPr>
        </a:p>
      </dgm:t>
    </dgm:pt>
    <dgm:pt modelId="{AED10A45-8175-5A4C-B00A-781115575D5C}" type="sibTrans" cxnId="{8607AB9B-3A55-AA42-B680-4ACE044AEC6D}">
      <dgm:prSet/>
      <dgm:spPr/>
      <dgm:t>
        <a:bodyPr/>
        <a:lstStyle/>
        <a:p>
          <a:endParaRPr lang="zh-CN" altLang="en-US">
            <a:latin typeface="Heiti SC Light" charset="-122"/>
            <a:ea typeface="Heiti SC Light" charset="-122"/>
            <a:cs typeface="Heiti SC Light" charset="-122"/>
          </a:endParaRPr>
        </a:p>
      </dgm:t>
    </dgm:pt>
    <dgm:pt modelId="{5E841CF9-0C81-1748-A51A-174B991AB60A}">
      <dgm:prSet phldrT="[文本]"/>
      <dgm:spPr/>
      <dgm:t>
        <a:bodyPr/>
        <a:lstStyle/>
        <a:p>
          <a:r>
            <a:rPr lang="zh-CN" altLang="en-US" dirty="0" smtClean="0">
              <a:latin typeface="Heiti SC Light" charset="-122"/>
              <a:ea typeface="Heiti SC Light" charset="-122"/>
              <a:cs typeface="Heiti SC Light" charset="-122"/>
            </a:rPr>
            <a:t>文学</a:t>
          </a:r>
          <a:endParaRPr lang="zh-CN" altLang="en-US" dirty="0">
            <a:latin typeface="Heiti SC Light" charset="-122"/>
            <a:ea typeface="Heiti SC Light" charset="-122"/>
            <a:cs typeface="Heiti SC Light" charset="-122"/>
          </a:endParaRPr>
        </a:p>
      </dgm:t>
    </dgm:pt>
    <dgm:pt modelId="{47D17B33-B11E-7445-A246-90407F8A8B6D}" type="parTrans" cxnId="{A75C15EB-4A02-8B48-8DA3-E98DF2749B51}">
      <dgm:prSet/>
      <dgm:spPr/>
      <dgm:t>
        <a:bodyPr/>
        <a:lstStyle/>
        <a:p>
          <a:endParaRPr lang="zh-CN" altLang="en-US">
            <a:latin typeface="Heiti SC Light" charset="-122"/>
            <a:ea typeface="Heiti SC Light" charset="-122"/>
            <a:cs typeface="Heiti SC Light" charset="-122"/>
          </a:endParaRPr>
        </a:p>
      </dgm:t>
    </dgm:pt>
    <dgm:pt modelId="{4B3B10BA-5BC9-674D-925B-80D03A3A59A2}" type="sibTrans" cxnId="{A75C15EB-4A02-8B48-8DA3-E98DF2749B51}">
      <dgm:prSet/>
      <dgm:spPr/>
      <dgm:t>
        <a:bodyPr/>
        <a:lstStyle/>
        <a:p>
          <a:endParaRPr lang="zh-CN" altLang="en-US">
            <a:latin typeface="Heiti SC Light" charset="-122"/>
            <a:ea typeface="Heiti SC Light" charset="-122"/>
            <a:cs typeface="Heiti SC Light" charset="-122"/>
          </a:endParaRPr>
        </a:p>
      </dgm:t>
    </dgm:pt>
    <dgm:pt modelId="{460F60FC-1CB3-584C-BA54-AD087014BA09}">
      <dgm:prSet phldrT="[文本]"/>
      <dgm:spPr/>
      <dgm:t>
        <a:bodyPr/>
        <a:lstStyle/>
        <a:p>
          <a:r>
            <a:rPr lang="zh-CN" altLang="en-US" dirty="0" smtClean="0">
              <a:latin typeface="Heiti SC Light" charset="-122"/>
              <a:ea typeface="Heiti SC Light" charset="-122"/>
              <a:cs typeface="Heiti SC Light" charset="-122"/>
            </a:rPr>
            <a:t>历史学</a:t>
          </a:r>
          <a:endParaRPr lang="zh-CN" altLang="en-US" dirty="0">
            <a:latin typeface="Heiti SC Light" charset="-122"/>
            <a:ea typeface="Heiti SC Light" charset="-122"/>
            <a:cs typeface="Heiti SC Light" charset="-122"/>
          </a:endParaRPr>
        </a:p>
      </dgm:t>
    </dgm:pt>
    <dgm:pt modelId="{3C123366-A9AD-3848-A06D-CA6D402791DF}" type="parTrans" cxnId="{AEFFF591-BD0A-BF42-948C-8B763AA6E672}">
      <dgm:prSet/>
      <dgm:spPr/>
      <dgm:t>
        <a:bodyPr/>
        <a:lstStyle/>
        <a:p>
          <a:endParaRPr lang="zh-CN" altLang="en-US">
            <a:latin typeface="Heiti SC Light" charset="-122"/>
            <a:ea typeface="Heiti SC Light" charset="-122"/>
            <a:cs typeface="Heiti SC Light" charset="-122"/>
          </a:endParaRPr>
        </a:p>
      </dgm:t>
    </dgm:pt>
    <dgm:pt modelId="{B4E6C4A1-5941-BC47-8AEB-491264032560}" type="sibTrans" cxnId="{AEFFF591-BD0A-BF42-948C-8B763AA6E672}">
      <dgm:prSet/>
      <dgm:spPr/>
      <dgm:t>
        <a:bodyPr/>
        <a:lstStyle/>
        <a:p>
          <a:endParaRPr lang="zh-CN" altLang="en-US">
            <a:latin typeface="Heiti SC Light" charset="-122"/>
            <a:ea typeface="Heiti SC Light" charset="-122"/>
            <a:cs typeface="Heiti SC Light" charset="-122"/>
          </a:endParaRPr>
        </a:p>
      </dgm:t>
    </dgm:pt>
    <dgm:pt modelId="{5BE350FB-C392-0840-B881-D9864A9CE495}">
      <dgm:prSet phldrT="[文本]"/>
      <dgm:spPr/>
      <dgm:t>
        <a:bodyPr/>
        <a:lstStyle/>
        <a:p>
          <a:r>
            <a:rPr lang="zh-CN" altLang="en-US" dirty="0" smtClean="0">
              <a:latin typeface="Heiti SC Light" charset="-122"/>
              <a:ea typeface="Heiti SC Light" charset="-122"/>
              <a:cs typeface="Heiti SC Light" charset="-122"/>
            </a:rPr>
            <a:t>理学</a:t>
          </a:r>
          <a:endParaRPr lang="zh-CN" altLang="en-US" dirty="0">
            <a:latin typeface="Heiti SC Light" charset="-122"/>
            <a:ea typeface="Heiti SC Light" charset="-122"/>
            <a:cs typeface="Heiti SC Light" charset="-122"/>
          </a:endParaRPr>
        </a:p>
      </dgm:t>
    </dgm:pt>
    <dgm:pt modelId="{386BF18B-2DCA-B049-A8EF-8EBD61B1FED1}" type="parTrans" cxnId="{FDCDA30B-A826-D24A-A5D2-B4856BC6B022}">
      <dgm:prSet/>
      <dgm:spPr/>
      <dgm:t>
        <a:bodyPr/>
        <a:lstStyle/>
        <a:p>
          <a:endParaRPr lang="zh-CN" altLang="en-US">
            <a:latin typeface="Heiti SC Light" charset="-122"/>
            <a:ea typeface="Heiti SC Light" charset="-122"/>
            <a:cs typeface="Heiti SC Light" charset="-122"/>
          </a:endParaRPr>
        </a:p>
      </dgm:t>
    </dgm:pt>
    <dgm:pt modelId="{DDCFC74E-17FE-7A41-8A7D-FAEF5BDEC54A}" type="sibTrans" cxnId="{FDCDA30B-A826-D24A-A5D2-B4856BC6B022}">
      <dgm:prSet/>
      <dgm:spPr/>
      <dgm:t>
        <a:bodyPr/>
        <a:lstStyle/>
        <a:p>
          <a:endParaRPr lang="zh-CN" altLang="en-US">
            <a:latin typeface="Heiti SC Light" charset="-122"/>
            <a:ea typeface="Heiti SC Light" charset="-122"/>
            <a:cs typeface="Heiti SC Light" charset="-122"/>
          </a:endParaRPr>
        </a:p>
      </dgm:t>
    </dgm:pt>
    <dgm:pt modelId="{DB8B78E5-55C5-3649-91A6-A56A0481B282}">
      <dgm:prSet phldrT="[文本]"/>
      <dgm:spPr>
        <a:solidFill>
          <a:srgbClr val="00B0F0"/>
        </a:solidFill>
        <a:ln>
          <a:solidFill>
            <a:srgbClr val="FF0000"/>
          </a:solidFill>
        </a:ln>
      </dgm:spPr>
      <dgm:t>
        <a:bodyPr/>
        <a:lstStyle/>
        <a:p>
          <a:r>
            <a:rPr lang="zh-CN" altLang="en-US" b="1" dirty="0" smtClean="0">
              <a:latin typeface="Heiti SC Light" charset="-122"/>
              <a:ea typeface="Heiti SC Light" charset="-122"/>
              <a:cs typeface="Heiti SC Light" charset="-122"/>
            </a:rPr>
            <a:t>工学</a:t>
          </a:r>
          <a:endParaRPr lang="zh-CN" altLang="en-US" b="1" dirty="0">
            <a:latin typeface="Heiti SC Light" charset="-122"/>
            <a:ea typeface="Heiti SC Light" charset="-122"/>
            <a:cs typeface="Heiti SC Light" charset="-122"/>
          </a:endParaRPr>
        </a:p>
      </dgm:t>
    </dgm:pt>
    <dgm:pt modelId="{EC09D81B-72E6-7149-9135-8C61A7B93A99}" type="parTrans" cxnId="{7494044D-701B-5E41-9713-0C8E7756DD15}">
      <dgm:prSet/>
      <dgm:spPr/>
      <dgm:t>
        <a:bodyPr/>
        <a:lstStyle/>
        <a:p>
          <a:endParaRPr lang="zh-CN" altLang="en-US">
            <a:latin typeface="Heiti SC Light" charset="-122"/>
            <a:ea typeface="Heiti SC Light" charset="-122"/>
            <a:cs typeface="Heiti SC Light" charset="-122"/>
          </a:endParaRPr>
        </a:p>
      </dgm:t>
    </dgm:pt>
    <dgm:pt modelId="{694BEE52-86A4-6C40-A0BC-D60F2CA1B78D}" type="sibTrans" cxnId="{7494044D-701B-5E41-9713-0C8E7756DD15}">
      <dgm:prSet/>
      <dgm:spPr/>
      <dgm:t>
        <a:bodyPr/>
        <a:lstStyle/>
        <a:p>
          <a:endParaRPr lang="zh-CN" altLang="en-US">
            <a:latin typeface="Heiti SC Light" charset="-122"/>
            <a:ea typeface="Heiti SC Light" charset="-122"/>
            <a:cs typeface="Heiti SC Light" charset="-122"/>
          </a:endParaRPr>
        </a:p>
      </dgm:t>
    </dgm:pt>
    <dgm:pt modelId="{5B0420F2-16F8-5043-9902-3CD4CED34AD9}">
      <dgm:prSet phldrT="[文本]"/>
      <dgm:spPr/>
      <dgm:t>
        <a:bodyPr/>
        <a:lstStyle/>
        <a:p>
          <a:r>
            <a:rPr lang="zh-CN" altLang="en-US" dirty="0" smtClean="0">
              <a:latin typeface="Heiti SC Light" charset="-122"/>
              <a:ea typeface="Heiti SC Light" charset="-122"/>
              <a:cs typeface="Heiti SC Light" charset="-122"/>
            </a:rPr>
            <a:t>农学</a:t>
          </a:r>
          <a:endParaRPr lang="zh-CN" altLang="en-US" dirty="0">
            <a:latin typeface="Heiti SC Light" charset="-122"/>
            <a:ea typeface="Heiti SC Light" charset="-122"/>
            <a:cs typeface="Heiti SC Light" charset="-122"/>
          </a:endParaRPr>
        </a:p>
      </dgm:t>
    </dgm:pt>
    <dgm:pt modelId="{017DA6F8-7545-7444-B8D9-48F5E2A423F9}" type="parTrans" cxnId="{CAC8AC2A-29C3-2348-89AD-1DEE39433F9E}">
      <dgm:prSet/>
      <dgm:spPr/>
      <dgm:t>
        <a:bodyPr/>
        <a:lstStyle/>
        <a:p>
          <a:endParaRPr lang="zh-CN" altLang="en-US">
            <a:latin typeface="Heiti SC Light" charset="-122"/>
            <a:ea typeface="Heiti SC Light" charset="-122"/>
            <a:cs typeface="Heiti SC Light" charset="-122"/>
          </a:endParaRPr>
        </a:p>
      </dgm:t>
    </dgm:pt>
    <dgm:pt modelId="{0DC4B0A2-8E1D-C248-9B24-CAD2C289C32A}" type="sibTrans" cxnId="{CAC8AC2A-29C3-2348-89AD-1DEE39433F9E}">
      <dgm:prSet/>
      <dgm:spPr/>
      <dgm:t>
        <a:bodyPr/>
        <a:lstStyle/>
        <a:p>
          <a:endParaRPr lang="zh-CN" altLang="en-US">
            <a:latin typeface="Heiti SC Light" charset="-122"/>
            <a:ea typeface="Heiti SC Light" charset="-122"/>
            <a:cs typeface="Heiti SC Light" charset="-122"/>
          </a:endParaRPr>
        </a:p>
      </dgm:t>
    </dgm:pt>
    <dgm:pt modelId="{7FB9AFA5-4B05-9F40-AC6B-42C32FA79224}">
      <dgm:prSet phldrT="[文本]"/>
      <dgm:spPr/>
      <dgm:t>
        <a:bodyPr/>
        <a:lstStyle/>
        <a:p>
          <a:r>
            <a:rPr lang="zh-CN" altLang="en-US" dirty="0" smtClean="0">
              <a:latin typeface="Heiti SC Light" charset="-122"/>
              <a:ea typeface="Heiti SC Light" charset="-122"/>
              <a:cs typeface="Heiti SC Light" charset="-122"/>
            </a:rPr>
            <a:t>医学</a:t>
          </a:r>
          <a:endParaRPr lang="zh-CN" altLang="en-US" dirty="0">
            <a:latin typeface="Heiti SC Light" charset="-122"/>
            <a:ea typeface="Heiti SC Light" charset="-122"/>
            <a:cs typeface="Heiti SC Light" charset="-122"/>
          </a:endParaRPr>
        </a:p>
      </dgm:t>
    </dgm:pt>
    <dgm:pt modelId="{AD1CAE39-E12F-624F-9FCD-04763EE4994A}" type="parTrans" cxnId="{548FF381-1EAD-2347-BE8C-4718445EDAE7}">
      <dgm:prSet/>
      <dgm:spPr/>
      <dgm:t>
        <a:bodyPr/>
        <a:lstStyle/>
        <a:p>
          <a:endParaRPr lang="zh-CN" altLang="en-US">
            <a:latin typeface="Heiti SC Light" charset="-122"/>
            <a:ea typeface="Heiti SC Light" charset="-122"/>
            <a:cs typeface="Heiti SC Light" charset="-122"/>
          </a:endParaRPr>
        </a:p>
      </dgm:t>
    </dgm:pt>
    <dgm:pt modelId="{BD2499CE-699F-F246-9587-2FA819E064A4}" type="sibTrans" cxnId="{548FF381-1EAD-2347-BE8C-4718445EDAE7}">
      <dgm:prSet/>
      <dgm:spPr/>
      <dgm:t>
        <a:bodyPr/>
        <a:lstStyle/>
        <a:p>
          <a:endParaRPr lang="zh-CN" altLang="en-US">
            <a:latin typeface="Heiti SC Light" charset="-122"/>
            <a:ea typeface="Heiti SC Light" charset="-122"/>
            <a:cs typeface="Heiti SC Light" charset="-122"/>
          </a:endParaRPr>
        </a:p>
      </dgm:t>
    </dgm:pt>
    <dgm:pt modelId="{CA3ED47E-7A18-C440-BB0D-D986CE2DD8F8}">
      <dgm:prSet phldrT="[文本]"/>
      <dgm:spPr/>
      <dgm:t>
        <a:bodyPr/>
        <a:lstStyle/>
        <a:p>
          <a:r>
            <a:rPr lang="zh-CN" altLang="en-US" dirty="0" smtClean="0">
              <a:latin typeface="Heiti SC Light" charset="-122"/>
              <a:ea typeface="Heiti SC Light" charset="-122"/>
              <a:cs typeface="Heiti SC Light" charset="-122"/>
            </a:rPr>
            <a:t>管理学</a:t>
          </a:r>
          <a:endParaRPr lang="zh-CN" altLang="en-US" dirty="0">
            <a:latin typeface="Heiti SC Light" charset="-122"/>
            <a:ea typeface="Heiti SC Light" charset="-122"/>
            <a:cs typeface="Heiti SC Light" charset="-122"/>
          </a:endParaRPr>
        </a:p>
      </dgm:t>
    </dgm:pt>
    <dgm:pt modelId="{F54C37FA-EC88-A04F-9034-7A1A2119A8A7}" type="parTrans" cxnId="{29C47892-448A-E545-9F34-4FF31BBE3610}">
      <dgm:prSet/>
      <dgm:spPr/>
      <dgm:t>
        <a:bodyPr/>
        <a:lstStyle/>
        <a:p>
          <a:endParaRPr lang="zh-CN" altLang="en-US">
            <a:latin typeface="Heiti SC Light" charset="-122"/>
            <a:ea typeface="Heiti SC Light" charset="-122"/>
            <a:cs typeface="Heiti SC Light" charset="-122"/>
          </a:endParaRPr>
        </a:p>
      </dgm:t>
    </dgm:pt>
    <dgm:pt modelId="{A0C43899-8EF2-DA49-A04C-26BC1EDBC1E8}" type="sibTrans" cxnId="{29C47892-448A-E545-9F34-4FF31BBE3610}">
      <dgm:prSet/>
      <dgm:spPr/>
      <dgm:t>
        <a:bodyPr/>
        <a:lstStyle/>
        <a:p>
          <a:endParaRPr lang="zh-CN" altLang="en-US">
            <a:latin typeface="Heiti SC Light" charset="-122"/>
            <a:ea typeface="Heiti SC Light" charset="-122"/>
            <a:cs typeface="Heiti SC Light" charset="-122"/>
          </a:endParaRPr>
        </a:p>
      </dgm:t>
    </dgm:pt>
    <dgm:pt modelId="{C7DC05AA-488F-D045-98EB-3C574A6803A6}">
      <dgm:prSet phldrT="[文本]"/>
      <dgm:spPr/>
      <dgm:t>
        <a:bodyPr/>
        <a:lstStyle/>
        <a:p>
          <a:r>
            <a:rPr lang="zh-CN" altLang="en-US" dirty="0" smtClean="0">
              <a:latin typeface="Heiti SC Light" charset="-122"/>
              <a:ea typeface="Heiti SC Light" charset="-122"/>
              <a:cs typeface="Heiti SC Light" charset="-122"/>
            </a:rPr>
            <a:t>艺术学</a:t>
          </a:r>
          <a:endParaRPr lang="zh-CN" altLang="en-US" dirty="0">
            <a:latin typeface="Heiti SC Light" charset="-122"/>
            <a:ea typeface="Heiti SC Light" charset="-122"/>
            <a:cs typeface="Heiti SC Light" charset="-122"/>
          </a:endParaRPr>
        </a:p>
      </dgm:t>
    </dgm:pt>
    <dgm:pt modelId="{E096449C-D946-9647-8DC8-8EF5FC25708E}" type="parTrans" cxnId="{FE02EFC0-E7C9-A449-8E8C-70FB6C53ECFC}">
      <dgm:prSet/>
      <dgm:spPr/>
      <dgm:t>
        <a:bodyPr/>
        <a:lstStyle/>
        <a:p>
          <a:endParaRPr lang="zh-CN" altLang="en-US">
            <a:latin typeface="Heiti SC Light" charset="-122"/>
            <a:ea typeface="Heiti SC Light" charset="-122"/>
            <a:cs typeface="Heiti SC Light" charset="-122"/>
          </a:endParaRPr>
        </a:p>
      </dgm:t>
    </dgm:pt>
    <dgm:pt modelId="{0397A5FE-BD21-FB47-91B1-36A41D0CD339}" type="sibTrans" cxnId="{FE02EFC0-E7C9-A449-8E8C-70FB6C53ECFC}">
      <dgm:prSet/>
      <dgm:spPr/>
      <dgm:t>
        <a:bodyPr/>
        <a:lstStyle/>
        <a:p>
          <a:endParaRPr lang="zh-CN" altLang="en-US">
            <a:latin typeface="Heiti SC Light" charset="-122"/>
            <a:ea typeface="Heiti SC Light" charset="-122"/>
            <a:cs typeface="Heiti SC Light" charset="-122"/>
          </a:endParaRPr>
        </a:p>
      </dgm:t>
    </dgm:pt>
    <dgm:pt modelId="{A3526A91-553B-2E4A-81BD-F6075CC54266}"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854CA7F1-C7E9-8649-B910-C3B46E38759F}" type="pres">
      <dgm:prSet presAssocID="{753B5D2A-98E8-AA4D-9AD5-F5C8DA039D47}" presName="hierRoot1" presStyleCnt="0">
        <dgm:presLayoutVars>
          <dgm:hierBranch val="init"/>
        </dgm:presLayoutVars>
      </dgm:prSet>
      <dgm:spPr/>
    </dgm:pt>
    <dgm:pt modelId="{0A92C1EC-4104-8242-9425-DA2431F59AAD}" type="pres">
      <dgm:prSet presAssocID="{753B5D2A-98E8-AA4D-9AD5-F5C8DA039D47}" presName="rootComposite1" presStyleCnt="0"/>
      <dgm:spPr/>
    </dgm:pt>
    <dgm:pt modelId="{0FD9A660-A9A1-5640-A56D-3EA9197B0955}" type="pres">
      <dgm:prSet presAssocID="{753B5D2A-98E8-AA4D-9AD5-F5C8DA039D47}" presName="rootText1" presStyleLbl="node0" presStyleIdx="0" presStyleCnt="1">
        <dgm:presLayoutVars>
          <dgm:chPref val="3"/>
        </dgm:presLayoutVars>
      </dgm:prSet>
      <dgm:spPr/>
      <dgm:t>
        <a:bodyPr/>
        <a:lstStyle/>
        <a:p>
          <a:endParaRPr lang="zh-CN" altLang="en-US"/>
        </a:p>
      </dgm:t>
    </dgm:pt>
    <dgm:pt modelId="{4177D2A0-EAA1-E544-9559-9574B6CC03EE}" type="pres">
      <dgm:prSet presAssocID="{753B5D2A-98E8-AA4D-9AD5-F5C8DA039D47}" presName="rootConnector1" presStyleLbl="node1" presStyleIdx="0" presStyleCnt="0"/>
      <dgm:spPr/>
      <dgm:t>
        <a:bodyPr/>
        <a:lstStyle/>
        <a:p>
          <a:endParaRPr lang="zh-CN" altLang="en-US"/>
        </a:p>
      </dgm:t>
    </dgm:pt>
    <dgm:pt modelId="{37DDE161-C9B4-D846-B2F9-CE3D7325DA22}" type="pres">
      <dgm:prSet presAssocID="{753B5D2A-98E8-AA4D-9AD5-F5C8DA039D47}" presName="hierChild2" presStyleCnt="0"/>
      <dgm:spPr/>
    </dgm:pt>
    <dgm:pt modelId="{56C37C6C-9091-FA4D-BF75-10E02C7D04BA}" type="pres">
      <dgm:prSet presAssocID="{0C79B611-9174-264B-A578-C2405F7A791F}" presName="Name37" presStyleLbl="parChTrans1D2" presStyleIdx="0" presStyleCnt="12"/>
      <dgm:spPr/>
      <dgm:t>
        <a:bodyPr/>
        <a:lstStyle/>
        <a:p>
          <a:endParaRPr lang="zh-CN" altLang="en-US"/>
        </a:p>
      </dgm:t>
    </dgm:pt>
    <dgm:pt modelId="{972EC4A2-D182-DD41-AA93-0B506F8719F8}" type="pres">
      <dgm:prSet presAssocID="{A3BF554A-D6CB-8D46-8DD5-3B2924E43749}" presName="hierRoot2" presStyleCnt="0">
        <dgm:presLayoutVars>
          <dgm:hierBranch val="init"/>
        </dgm:presLayoutVars>
      </dgm:prSet>
      <dgm:spPr/>
    </dgm:pt>
    <dgm:pt modelId="{E3933541-D4AD-334F-8A94-14A217B36FE7}" type="pres">
      <dgm:prSet presAssocID="{A3BF554A-D6CB-8D46-8DD5-3B2924E43749}" presName="rootComposite" presStyleCnt="0"/>
      <dgm:spPr/>
    </dgm:pt>
    <dgm:pt modelId="{F2FD5C67-2522-2C45-A20A-F65FDA59554A}" type="pres">
      <dgm:prSet presAssocID="{A3BF554A-D6CB-8D46-8DD5-3B2924E43749}" presName="rootText" presStyleLbl="node2" presStyleIdx="0" presStyleCnt="12">
        <dgm:presLayoutVars>
          <dgm:chPref val="3"/>
        </dgm:presLayoutVars>
      </dgm:prSet>
      <dgm:spPr/>
      <dgm:t>
        <a:bodyPr/>
        <a:lstStyle/>
        <a:p>
          <a:endParaRPr lang="zh-CN" altLang="en-US"/>
        </a:p>
      </dgm:t>
    </dgm:pt>
    <dgm:pt modelId="{89D1EE51-48A7-8044-ACBE-5E09EE5BCEF1}" type="pres">
      <dgm:prSet presAssocID="{A3BF554A-D6CB-8D46-8DD5-3B2924E43749}" presName="rootConnector" presStyleLbl="node2" presStyleIdx="0" presStyleCnt="12"/>
      <dgm:spPr/>
      <dgm:t>
        <a:bodyPr/>
        <a:lstStyle/>
        <a:p>
          <a:endParaRPr lang="zh-CN" altLang="en-US"/>
        </a:p>
      </dgm:t>
    </dgm:pt>
    <dgm:pt modelId="{3A462AB7-75CB-5C41-A1B9-4F1437E8A6F2}" type="pres">
      <dgm:prSet presAssocID="{A3BF554A-D6CB-8D46-8DD5-3B2924E43749}" presName="hierChild4" presStyleCnt="0"/>
      <dgm:spPr/>
    </dgm:pt>
    <dgm:pt modelId="{3166F93C-2BE6-B94B-8D1B-97FA07C9A84F}" type="pres">
      <dgm:prSet presAssocID="{A3BF554A-D6CB-8D46-8DD5-3B2924E43749}" presName="hierChild5" presStyleCnt="0"/>
      <dgm:spPr/>
    </dgm:pt>
    <dgm:pt modelId="{8304C6EF-7E57-A147-AD47-0A919F77EB48}" type="pres">
      <dgm:prSet presAssocID="{579D44B0-CCAC-5648-8763-4ABEC8E14CEB}" presName="Name37" presStyleLbl="parChTrans1D2" presStyleIdx="1" presStyleCnt="12"/>
      <dgm:spPr/>
      <dgm:t>
        <a:bodyPr/>
        <a:lstStyle/>
        <a:p>
          <a:endParaRPr lang="zh-CN" altLang="en-US"/>
        </a:p>
      </dgm:t>
    </dgm:pt>
    <dgm:pt modelId="{0B846203-A9CF-934F-AFB6-7EBB3A14E9FA}" type="pres">
      <dgm:prSet presAssocID="{0620791B-7A4A-884A-BC7D-E7C16A78B115}" presName="hierRoot2" presStyleCnt="0">
        <dgm:presLayoutVars>
          <dgm:hierBranch val="init"/>
        </dgm:presLayoutVars>
      </dgm:prSet>
      <dgm:spPr/>
    </dgm:pt>
    <dgm:pt modelId="{00933FFF-BB66-3A42-B68D-647F50FC02C1}" type="pres">
      <dgm:prSet presAssocID="{0620791B-7A4A-884A-BC7D-E7C16A78B115}" presName="rootComposite" presStyleCnt="0"/>
      <dgm:spPr/>
    </dgm:pt>
    <dgm:pt modelId="{694BA3D4-D644-044A-B4A2-AD9E9BDB7675}" type="pres">
      <dgm:prSet presAssocID="{0620791B-7A4A-884A-BC7D-E7C16A78B115}" presName="rootText" presStyleLbl="node2" presStyleIdx="1" presStyleCnt="12">
        <dgm:presLayoutVars>
          <dgm:chPref val="3"/>
        </dgm:presLayoutVars>
      </dgm:prSet>
      <dgm:spPr/>
      <dgm:t>
        <a:bodyPr/>
        <a:lstStyle/>
        <a:p>
          <a:endParaRPr lang="zh-CN" altLang="en-US"/>
        </a:p>
      </dgm:t>
    </dgm:pt>
    <dgm:pt modelId="{9FC7DB19-97CA-5E45-AC37-5E7EBE60D20F}" type="pres">
      <dgm:prSet presAssocID="{0620791B-7A4A-884A-BC7D-E7C16A78B115}" presName="rootConnector" presStyleLbl="node2" presStyleIdx="1" presStyleCnt="12"/>
      <dgm:spPr/>
      <dgm:t>
        <a:bodyPr/>
        <a:lstStyle/>
        <a:p>
          <a:endParaRPr lang="zh-CN" altLang="en-US"/>
        </a:p>
      </dgm:t>
    </dgm:pt>
    <dgm:pt modelId="{3FD410BB-935D-4E4F-8DDE-F79934FF2D3C}" type="pres">
      <dgm:prSet presAssocID="{0620791B-7A4A-884A-BC7D-E7C16A78B115}" presName="hierChild4" presStyleCnt="0"/>
      <dgm:spPr/>
    </dgm:pt>
    <dgm:pt modelId="{CC4FDE0B-DAFE-CF4A-AF13-230FF99AF45D}" type="pres">
      <dgm:prSet presAssocID="{0620791B-7A4A-884A-BC7D-E7C16A78B115}" presName="hierChild5" presStyleCnt="0"/>
      <dgm:spPr/>
    </dgm:pt>
    <dgm:pt modelId="{9F89E2AB-C38B-0142-AD30-BE5330C2B355}" type="pres">
      <dgm:prSet presAssocID="{5685A60C-E023-3945-92F1-E42C59135976}" presName="Name37" presStyleLbl="parChTrans1D2" presStyleIdx="2" presStyleCnt="12"/>
      <dgm:spPr/>
      <dgm:t>
        <a:bodyPr/>
        <a:lstStyle/>
        <a:p>
          <a:endParaRPr lang="zh-CN" altLang="en-US"/>
        </a:p>
      </dgm:t>
    </dgm:pt>
    <dgm:pt modelId="{E5F26389-A452-0441-AE3C-291C3591F76C}" type="pres">
      <dgm:prSet presAssocID="{8CCC37A4-EFD1-7541-B5DC-7CE60C220C70}" presName="hierRoot2" presStyleCnt="0">
        <dgm:presLayoutVars>
          <dgm:hierBranch val="init"/>
        </dgm:presLayoutVars>
      </dgm:prSet>
      <dgm:spPr/>
    </dgm:pt>
    <dgm:pt modelId="{6F050C05-464E-724A-8766-3B5C71BB0A6F}" type="pres">
      <dgm:prSet presAssocID="{8CCC37A4-EFD1-7541-B5DC-7CE60C220C70}" presName="rootComposite" presStyleCnt="0"/>
      <dgm:spPr/>
    </dgm:pt>
    <dgm:pt modelId="{FD740CDA-F4DC-DC4A-B3C0-855A6E32F571}" type="pres">
      <dgm:prSet presAssocID="{8CCC37A4-EFD1-7541-B5DC-7CE60C220C70}" presName="rootText" presStyleLbl="node2" presStyleIdx="2" presStyleCnt="12">
        <dgm:presLayoutVars>
          <dgm:chPref val="3"/>
        </dgm:presLayoutVars>
      </dgm:prSet>
      <dgm:spPr/>
      <dgm:t>
        <a:bodyPr/>
        <a:lstStyle/>
        <a:p>
          <a:endParaRPr lang="zh-CN" altLang="en-US"/>
        </a:p>
      </dgm:t>
    </dgm:pt>
    <dgm:pt modelId="{B55E77A5-1A34-C243-89C5-6A90F3D4B958}" type="pres">
      <dgm:prSet presAssocID="{8CCC37A4-EFD1-7541-B5DC-7CE60C220C70}" presName="rootConnector" presStyleLbl="node2" presStyleIdx="2" presStyleCnt="12"/>
      <dgm:spPr/>
      <dgm:t>
        <a:bodyPr/>
        <a:lstStyle/>
        <a:p>
          <a:endParaRPr lang="zh-CN" altLang="en-US"/>
        </a:p>
      </dgm:t>
    </dgm:pt>
    <dgm:pt modelId="{0701CC86-848A-384D-89F1-523C786E4EA5}" type="pres">
      <dgm:prSet presAssocID="{8CCC37A4-EFD1-7541-B5DC-7CE60C220C70}" presName="hierChild4" presStyleCnt="0"/>
      <dgm:spPr/>
    </dgm:pt>
    <dgm:pt modelId="{454D4E95-E0DB-EF41-9DAF-1E2275043073}" type="pres">
      <dgm:prSet presAssocID="{8CCC37A4-EFD1-7541-B5DC-7CE60C220C70}" presName="hierChild5" presStyleCnt="0"/>
      <dgm:spPr/>
    </dgm:pt>
    <dgm:pt modelId="{8AF25FC3-29FE-8D4F-9C96-6B5ACA25D592}" type="pres">
      <dgm:prSet presAssocID="{7226B853-F498-6344-8065-F71DF1A27BBE}" presName="Name37" presStyleLbl="parChTrans1D2" presStyleIdx="3" presStyleCnt="12"/>
      <dgm:spPr/>
      <dgm:t>
        <a:bodyPr/>
        <a:lstStyle/>
        <a:p>
          <a:endParaRPr lang="zh-CN" altLang="en-US"/>
        </a:p>
      </dgm:t>
    </dgm:pt>
    <dgm:pt modelId="{88210F1D-0E30-8047-9FA0-EBE6FBF5BB6B}" type="pres">
      <dgm:prSet presAssocID="{AFB73F71-2777-1742-9E90-98D858BF4F47}" presName="hierRoot2" presStyleCnt="0">
        <dgm:presLayoutVars>
          <dgm:hierBranch val="init"/>
        </dgm:presLayoutVars>
      </dgm:prSet>
      <dgm:spPr/>
    </dgm:pt>
    <dgm:pt modelId="{F2EBFB26-B7E4-5241-9F64-ED75FE8083C9}" type="pres">
      <dgm:prSet presAssocID="{AFB73F71-2777-1742-9E90-98D858BF4F47}" presName="rootComposite" presStyleCnt="0"/>
      <dgm:spPr/>
    </dgm:pt>
    <dgm:pt modelId="{75159ACE-4299-F941-AC27-3FA019243BAE}" type="pres">
      <dgm:prSet presAssocID="{AFB73F71-2777-1742-9E90-98D858BF4F47}" presName="rootText" presStyleLbl="node2" presStyleIdx="3" presStyleCnt="12">
        <dgm:presLayoutVars>
          <dgm:chPref val="3"/>
        </dgm:presLayoutVars>
      </dgm:prSet>
      <dgm:spPr/>
      <dgm:t>
        <a:bodyPr/>
        <a:lstStyle/>
        <a:p>
          <a:endParaRPr lang="zh-CN" altLang="en-US"/>
        </a:p>
      </dgm:t>
    </dgm:pt>
    <dgm:pt modelId="{92FE38CA-F5D2-024C-B814-E2FFE21BC482}" type="pres">
      <dgm:prSet presAssocID="{AFB73F71-2777-1742-9E90-98D858BF4F47}" presName="rootConnector" presStyleLbl="node2" presStyleIdx="3" presStyleCnt="12"/>
      <dgm:spPr/>
      <dgm:t>
        <a:bodyPr/>
        <a:lstStyle/>
        <a:p>
          <a:endParaRPr lang="zh-CN" altLang="en-US"/>
        </a:p>
      </dgm:t>
    </dgm:pt>
    <dgm:pt modelId="{FF86799C-EAAA-364D-A3EB-04DE4A817B6E}" type="pres">
      <dgm:prSet presAssocID="{AFB73F71-2777-1742-9E90-98D858BF4F47}" presName="hierChild4" presStyleCnt="0"/>
      <dgm:spPr/>
    </dgm:pt>
    <dgm:pt modelId="{209E7B20-18D7-904A-B555-5CAE90B30CF5}" type="pres">
      <dgm:prSet presAssocID="{AFB73F71-2777-1742-9E90-98D858BF4F47}" presName="hierChild5" presStyleCnt="0"/>
      <dgm:spPr/>
    </dgm:pt>
    <dgm:pt modelId="{4EDBB172-C35B-884F-88B7-804BBF70AFF3}" type="pres">
      <dgm:prSet presAssocID="{47D17B33-B11E-7445-A246-90407F8A8B6D}" presName="Name37" presStyleLbl="parChTrans1D2" presStyleIdx="4" presStyleCnt="12"/>
      <dgm:spPr/>
      <dgm:t>
        <a:bodyPr/>
        <a:lstStyle/>
        <a:p>
          <a:endParaRPr lang="zh-CN" altLang="en-US"/>
        </a:p>
      </dgm:t>
    </dgm:pt>
    <dgm:pt modelId="{A747663B-6E4D-DF44-A4BF-D91BDF31046A}" type="pres">
      <dgm:prSet presAssocID="{5E841CF9-0C81-1748-A51A-174B991AB60A}" presName="hierRoot2" presStyleCnt="0">
        <dgm:presLayoutVars>
          <dgm:hierBranch val="init"/>
        </dgm:presLayoutVars>
      </dgm:prSet>
      <dgm:spPr/>
    </dgm:pt>
    <dgm:pt modelId="{D9066036-8EC2-B549-8819-8A474C454655}" type="pres">
      <dgm:prSet presAssocID="{5E841CF9-0C81-1748-A51A-174B991AB60A}" presName="rootComposite" presStyleCnt="0"/>
      <dgm:spPr/>
    </dgm:pt>
    <dgm:pt modelId="{2AD529B7-FCBF-664B-A922-058C1E5A6ECE}" type="pres">
      <dgm:prSet presAssocID="{5E841CF9-0C81-1748-A51A-174B991AB60A}" presName="rootText" presStyleLbl="node2" presStyleIdx="4" presStyleCnt="12">
        <dgm:presLayoutVars>
          <dgm:chPref val="3"/>
        </dgm:presLayoutVars>
      </dgm:prSet>
      <dgm:spPr/>
      <dgm:t>
        <a:bodyPr/>
        <a:lstStyle/>
        <a:p>
          <a:endParaRPr lang="zh-CN" altLang="en-US"/>
        </a:p>
      </dgm:t>
    </dgm:pt>
    <dgm:pt modelId="{3ACB1CC7-E58A-AF40-894C-99F62169300F}" type="pres">
      <dgm:prSet presAssocID="{5E841CF9-0C81-1748-A51A-174B991AB60A}" presName="rootConnector" presStyleLbl="node2" presStyleIdx="4" presStyleCnt="12"/>
      <dgm:spPr/>
      <dgm:t>
        <a:bodyPr/>
        <a:lstStyle/>
        <a:p>
          <a:endParaRPr lang="zh-CN" altLang="en-US"/>
        </a:p>
      </dgm:t>
    </dgm:pt>
    <dgm:pt modelId="{C0C3718A-0DBB-DC41-A183-29FA3EA38CD2}" type="pres">
      <dgm:prSet presAssocID="{5E841CF9-0C81-1748-A51A-174B991AB60A}" presName="hierChild4" presStyleCnt="0"/>
      <dgm:spPr/>
    </dgm:pt>
    <dgm:pt modelId="{0A04E358-444E-0D4E-84D1-E7B0F4E16493}" type="pres">
      <dgm:prSet presAssocID="{5E841CF9-0C81-1748-A51A-174B991AB60A}" presName="hierChild5" presStyleCnt="0"/>
      <dgm:spPr/>
    </dgm:pt>
    <dgm:pt modelId="{9ABD3CF8-3EC1-454D-9A54-9DD09AD34E4F}" type="pres">
      <dgm:prSet presAssocID="{3C123366-A9AD-3848-A06D-CA6D402791DF}" presName="Name37" presStyleLbl="parChTrans1D2" presStyleIdx="5" presStyleCnt="12"/>
      <dgm:spPr/>
      <dgm:t>
        <a:bodyPr/>
        <a:lstStyle/>
        <a:p>
          <a:endParaRPr lang="zh-CN" altLang="en-US"/>
        </a:p>
      </dgm:t>
    </dgm:pt>
    <dgm:pt modelId="{8DC802FA-6F81-674A-9B22-704CFE91C6F9}" type="pres">
      <dgm:prSet presAssocID="{460F60FC-1CB3-584C-BA54-AD087014BA09}" presName="hierRoot2" presStyleCnt="0">
        <dgm:presLayoutVars>
          <dgm:hierBranch val="init"/>
        </dgm:presLayoutVars>
      </dgm:prSet>
      <dgm:spPr/>
    </dgm:pt>
    <dgm:pt modelId="{984E9525-2C68-BA4C-BCF9-A058E9C6CEB3}" type="pres">
      <dgm:prSet presAssocID="{460F60FC-1CB3-584C-BA54-AD087014BA09}" presName="rootComposite" presStyleCnt="0"/>
      <dgm:spPr/>
    </dgm:pt>
    <dgm:pt modelId="{E59BA398-7672-9848-A98A-6919AAE61A63}" type="pres">
      <dgm:prSet presAssocID="{460F60FC-1CB3-584C-BA54-AD087014BA09}" presName="rootText" presStyleLbl="node2" presStyleIdx="5" presStyleCnt="12">
        <dgm:presLayoutVars>
          <dgm:chPref val="3"/>
        </dgm:presLayoutVars>
      </dgm:prSet>
      <dgm:spPr/>
      <dgm:t>
        <a:bodyPr/>
        <a:lstStyle/>
        <a:p>
          <a:endParaRPr lang="zh-CN" altLang="en-US"/>
        </a:p>
      </dgm:t>
    </dgm:pt>
    <dgm:pt modelId="{67C75E48-95FB-AB48-91ED-84A22C4DB747}" type="pres">
      <dgm:prSet presAssocID="{460F60FC-1CB3-584C-BA54-AD087014BA09}" presName="rootConnector" presStyleLbl="node2" presStyleIdx="5" presStyleCnt="12"/>
      <dgm:spPr/>
      <dgm:t>
        <a:bodyPr/>
        <a:lstStyle/>
        <a:p>
          <a:endParaRPr lang="zh-CN" altLang="en-US"/>
        </a:p>
      </dgm:t>
    </dgm:pt>
    <dgm:pt modelId="{1DD92DCF-1F6A-A348-AE5F-4A2063852A11}" type="pres">
      <dgm:prSet presAssocID="{460F60FC-1CB3-584C-BA54-AD087014BA09}" presName="hierChild4" presStyleCnt="0"/>
      <dgm:spPr/>
    </dgm:pt>
    <dgm:pt modelId="{D6695B8A-922D-E045-A926-B68D4187E787}" type="pres">
      <dgm:prSet presAssocID="{460F60FC-1CB3-584C-BA54-AD087014BA09}" presName="hierChild5" presStyleCnt="0"/>
      <dgm:spPr/>
    </dgm:pt>
    <dgm:pt modelId="{0B2A3B45-DC74-BF46-9B26-463675199658}" type="pres">
      <dgm:prSet presAssocID="{386BF18B-2DCA-B049-A8EF-8EBD61B1FED1}" presName="Name37" presStyleLbl="parChTrans1D2" presStyleIdx="6" presStyleCnt="12"/>
      <dgm:spPr/>
      <dgm:t>
        <a:bodyPr/>
        <a:lstStyle/>
        <a:p>
          <a:endParaRPr lang="zh-CN" altLang="en-US"/>
        </a:p>
      </dgm:t>
    </dgm:pt>
    <dgm:pt modelId="{C5EFE61D-FCBD-0D44-9D1F-65DBB9183DAD}" type="pres">
      <dgm:prSet presAssocID="{5BE350FB-C392-0840-B881-D9864A9CE495}" presName="hierRoot2" presStyleCnt="0">
        <dgm:presLayoutVars>
          <dgm:hierBranch val="init"/>
        </dgm:presLayoutVars>
      </dgm:prSet>
      <dgm:spPr/>
    </dgm:pt>
    <dgm:pt modelId="{E41EA1E1-741E-FE49-B6E8-2B2F26DB7891}" type="pres">
      <dgm:prSet presAssocID="{5BE350FB-C392-0840-B881-D9864A9CE495}" presName="rootComposite" presStyleCnt="0"/>
      <dgm:spPr/>
    </dgm:pt>
    <dgm:pt modelId="{A080FC5E-B225-6941-A692-80F98FD1DF84}" type="pres">
      <dgm:prSet presAssocID="{5BE350FB-C392-0840-B881-D9864A9CE495}" presName="rootText" presStyleLbl="node2" presStyleIdx="6" presStyleCnt="12">
        <dgm:presLayoutVars>
          <dgm:chPref val="3"/>
        </dgm:presLayoutVars>
      </dgm:prSet>
      <dgm:spPr/>
      <dgm:t>
        <a:bodyPr/>
        <a:lstStyle/>
        <a:p>
          <a:endParaRPr lang="zh-CN" altLang="en-US"/>
        </a:p>
      </dgm:t>
    </dgm:pt>
    <dgm:pt modelId="{72FA7E8B-EA3F-004C-82E9-2B16AB1619B0}" type="pres">
      <dgm:prSet presAssocID="{5BE350FB-C392-0840-B881-D9864A9CE495}" presName="rootConnector" presStyleLbl="node2" presStyleIdx="6" presStyleCnt="12"/>
      <dgm:spPr/>
      <dgm:t>
        <a:bodyPr/>
        <a:lstStyle/>
        <a:p>
          <a:endParaRPr lang="zh-CN" altLang="en-US"/>
        </a:p>
      </dgm:t>
    </dgm:pt>
    <dgm:pt modelId="{E0D5962D-1281-2746-81BC-DFC54CD8DF2B}" type="pres">
      <dgm:prSet presAssocID="{5BE350FB-C392-0840-B881-D9864A9CE495}" presName="hierChild4" presStyleCnt="0"/>
      <dgm:spPr/>
    </dgm:pt>
    <dgm:pt modelId="{2876410B-366E-9E42-A30D-44D0D84C37C9}" type="pres">
      <dgm:prSet presAssocID="{5BE350FB-C392-0840-B881-D9864A9CE495}" presName="hierChild5" presStyleCnt="0"/>
      <dgm:spPr/>
    </dgm:pt>
    <dgm:pt modelId="{6443E5F4-2F2F-C64B-974F-55E61D8F3899}" type="pres">
      <dgm:prSet presAssocID="{EC09D81B-72E6-7149-9135-8C61A7B93A99}" presName="Name37" presStyleLbl="parChTrans1D2" presStyleIdx="7" presStyleCnt="12"/>
      <dgm:spPr/>
      <dgm:t>
        <a:bodyPr/>
        <a:lstStyle/>
        <a:p>
          <a:endParaRPr lang="zh-CN" altLang="en-US"/>
        </a:p>
      </dgm:t>
    </dgm:pt>
    <dgm:pt modelId="{53475A76-FB85-E945-BE75-DA2748E4C0AD}" type="pres">
      <dgm:prSet presAssocID="{DB8B78E5-55C5-3649-91A6-A56A0481B282}" presName="hierRoot2" presStyleCnt="0">
        <dgm:presLayoutVars>
          <dgm:hierBranch val="init"/>
        </dgm:presLayoutVars>
      </dgm:prSet>
      <dgm:spPr/>
    </dgm:pt>
    <dgm:pt modelId="{7C9576B0-7D50-0341-ABFB-6192606010D2}" type="pres">
      <dgm:prSet presAssocID="{DB8B78E5-55C5-3649-91A6-A56A0481B282}" presName="rootComposite" presStyleCnt="0"/>
      <dgm:spPr/>
    </dgm:pt>
    <dgm:pt modelId="{64ADF2E4-8FD6-0840-9E0B-66008D2BB9D9}" type="pres">
      <dgm:prSet presAssocID="{DB8B78E5-55C5-3649-91A6-A56A0481B282}" presName="rootText" presStyleLbl="node2" presStyleIdx="7" presStyleCnt="12">
        <dgm:presLayoutVars>
          <dgm:chPref val="3"/>
        </dgm:presLayoutVars>
      </dgm:prSet>
      <dgm:spPr/>
      <dgm:t>
        <a:bodyPr/>
        <a:lstStyle/>
        <a:p>
          <a:endParaRPr lang="zh-CN" altLang="en-US"/>
        </a:p>
      </dgm:t>
    </dgm:pt>
    <dgm:pt modelId="{32237294-4A48-2149-B73D-8F0CBDEA74A6}" type="pres">
      <dgm:prSet presAssocID="{DB8B78E5-55C5-3649-91A6-A56A0481B282}" presName="rootConnector" presStyleLbl="node2" presStyleIdx="7" presStyleCnt="12"/>
      <dgm:spPr/>
      <dgm:t>
        <a:bodyPr/>
        <a:lstStyle/>
        <a:p>
          <a:endParaRPr lang="zh-CN" altLang="en-US"/>
        </a:p>
      </dgm:t>
    </dgm:pt>
    <dgm:pt modelId="{BF8ED4E0-DE32-1847-85A3-95A9A12B9A04}" type="pres">
      <dgm:prSet presAssocID="{DB8B78E5-55C5-3649-91A6-A56A0481B282}" presName="hierChild4" presStyleCnt="0"/>
      <dgm:spPr/>
    </dgm:pt>
    <dgm:pt modelId="{90009B54-BD04-EC48-A3E4-BE2EC69AC583}" type="pres">
      <dgm:prSet presAssocID="{DB8B78E5-55C5-3649-91A6-A56A0481B282}" presName="hierChild5" presStyleCnt="0"/>
      <dgm:spPr/>
    </dgm:pt>
    <dgm:pt modelId="{B203D6A3-FFB3-E345-9E42-11B411E99B2A}" type="pres">
      <dgm:prSet presAssocID="{017DA6F8-7545-7444-B8D9-48F5E2A423F9}" presName="Name37" presStyleLbl="parChTrans1D2" presStyleIdx="8" presStyleCnt="12"/>
      <dgm:spPr/>
      <dgm:t>
        <a:bodyPr/>
        <a:lstStyle/>
        <a:p>
          <a:endParaRPr lang="zh-CN" altLang="en-US"/>
        </a:p>
      </dgm:t>
    </dgm:pt>
    <dgm:pt modelId="{56248201-8E57-184D-915B-25F18113E589}" type="pres">
      <dgm:prSet presAssocID="{5B0420F2-16F8-5043-9902-3CD4CED34AD9}" presName="hierRoot2" presStyleCnt="0">
        <dgm:presLayoutVars>
          <dgm:hierBranch val="init"/>
        </dgm:presLayoutVars>
      </dgm:prSet>
      <dgm:spPr/>
    </dgm:pt>
    <dgm:pt modelId="{8EFC9D9A-BA16-6344-8D62-FB4A16F9F8E5}" type="pres">
      <dgm:prSet presAssocID="{5B0420F2-16F8-5043-9902-3CD4CED34AD9}" presName="rootComposite" presStyleCnt="0"/>
      <dgm:spPr/>
    </dgm:pt>
    <dgm:pt modelId="{66F0473C-446F-FC48-AD3F-11B514F647AF}" type="pres">
      <dgm:prSet presAssocID="{5B0420F2-16F8-5043-9902-3CD4CED34AD9}" presName="rootText" presStyleLbl="node2" presStyleIdx="8" presStyleCnt="12">
        <dgm:presLayoutVars>
          <dgm:chPref val="3"/>
        </dgm:presLayoutVars>
      </dgm:prSet>
      <dgm:spPr/>
      <dgm:t>
        <a:bodyPr/>
        <a:lstStyle/>
        <a:p>
          <a:endParaRPr lang="zh-CN" altLang="en-US"/>
        </a:p>
      </dgm:t>
    </dgm:pt>
    <dgm:pt modelId="{A0B40FD7-DA47-B747-BCF1-BF204E9D3C4A}" type="pres">
      <dgm:prSet presAssocID="{5B0420F2-16F8-5043-9902-3CD4CED34AD9}" presName="rootConnector" presStyleLbl="node2" presStyleIdx="8" presStyleCnt="12"/>
      <dgm:spPr/>
      <dgm:t>
        <a:bodyPr/>
        <a:lstStyle/>
        <a:p>
          <a:endParaRPr lang="zh-CN" altLang="en-US"/>
        </a:p>
      </dgm:t>
    </dgm:pt>
    <dgm:pt modelId="{734F94F4-B7DB-1E47-A8F5-DD251132A77F}" type="pres">
      <dgm:prSet presAssocID="{5B0420F2-16F8-5043-9902-3CD4CED34AD9}" presName="hierChild4" presStyleCnt="0"/>
      <dgm:spPr/>
    </dgm:pt>
    <dgm:pt modelId="{C3DEF4EF-D697-F64A-A53B-42D39C8D7DFF}" type="pres">
      <dgm:prSet presAssocID="{5B0420F2-16F8-5043-9902-3CD4CED34AD9}" presName="hierChild5" presStyleCnt="0"/>
      <dgm:spPr/>
    </dgm:pt>
    <dgm:pt modelId="{B432D5C8-E181-DF46-AFE8-D76B94D1715C}" type="pres">
      <dgm:prSet presAssocID="{AD1CAE39-E12F-624F-9FCD-04763EE4994A}" presName="Name37" presStyleLbl="parChTrans1D2" presStyleIdx="9" presStyleCnt="12"/>
      <dgm:spPr/>
      <dgm:t>
        <a:bodyPr/>
        <a:lstStyle/>
        <a:p>
          <a:endParaRPr lang="zh-CN" altLang="en-US"/>
        </a:p>
      </dgm:t>
    </dgm:pt>
    <dgm:pt modelId="{7A38BB3C-847F-E842-A7CF-A4C07C0E7F18}" type="pres">
      <dgm:prSet presAssocID="{7FB9AFA5-4B05-9F40-AC6B-42C32FA79224}" presName="hierRoot2" presStyleCnt="0">
        <dgm:presLayoutVars>
          <dgm:hierBranch val="init"/>
        </dgm:presLayoutVars>
      </dgm:prSet>
      <dgm:spPr/>
    </dgm:pt>
    <dgm:pt modelId="{71985D91-7696-AA41-8364-07A80F69D8B3}" type="pres">
      <dgm:prSet presAssocID="{7FB9AFA5-4B05-9F40-AC6B-42C32FA79224}" presName="rootComposite" presStyleCnt="0"/>
      <dgm:spPr/>
    </dgm:pt>
    <dgm:pt modelId="{F0890099-1677-BB45-A94C-48B232CF3AC9}" type="pres">
      <dgm:prSet presAssocID="{7FB9AFA5-4B05-9F40-AC6B-42C32FA79224}" presName="rootText" presStyleLbl="node2" presStyleIdx="9" presStyleCnt="12">
        <dgm:presLayoutVars>
          <dgm:chPref val="3"/>
        </dgm:presLayoutVars>
      </dgm:prSet>
      <dgm:spPr/>
      <dgm:t>
        <a:bodyPr/>
        <a:lstStyle/>
        <a:p>
          <a:endParaRPr lang="zh-CN" altLang="en-US"/>
        </a:p>
      </dgm:t>
    </dgm:pt>
    <dgm:pt modelId="{43402DC2-23C9-3C41-867D-803C85B94F34}" type="pres">
      <dgm:prSet presAssocID="{7FB9AFA5-4B05-9F40-AC6B-42C32FA79224}" presName="rootConnector" presStyleLbl="node2" presStyleIdx="9" presStyleCnt="12"/>
      <dgm:spPr/>
      <dgm:t>
        <a:bodyPr/>
        <a:lstStyle/>
        <a:p>
          <a:endParaRPr lang="zh-CN" altLang="en-US"/>
        </a:p>
      </dgm:t>
    </dgm:pt>
    <dgm:pt modelId="{F9859629-620A-3041-B866-C8C0BCFA80E9}" type="pres">
      <dgm:prSet presAssocID="{7FB9AFA5-4B05-9F40-AC6B-42C32FA79224}" presName="hierChild4" presStyleCnt="0"/>
      <dgm:spPr/>
    </dgm:pt>
    <dgm:pt modelId="{1A0EF8AA-7E8B-614D-9C7A-A41FAA7B84EB}" type="pres">
      <dgm:prSet presAssocID="{7FB9AFA5-4B05-9F40-AC6B-42C32FA79224}" presName="hierChild5" presStyleCnt="0"/>
      <dgm:spPr/>
    </dgm:pt>
    <dgm:pt modelId="{34EC5CE0-8717-F942-9E3E-133A38080DDC}" type="pres">
      <dgm:prSet presAssocID="{F54C37FA-EC88-A04F-9034-7A1A2119A8A7}" presName="Name37" presStyleLbl="parChTrans1D2" presStyleIdx="10" presStyleCnt="12"/>
      <dgm:spPr/>
      <dgm:t>
        <a:bodyPr/>
        <a:lstStyle/>
        <a:p>
          <a:endParaRPr lang="zh-CN" altLang="en-US"/>
        </a:p>
      </dgm:t>
    </dgm:pt>
    <dgm:pt modelId="{D09F1976-7697-0E4F-925A-01CA91CEC650}" type="pres">
      <dgm:prSet presAssocID="{CA3ED47E-7A18-C440-BB0D-D986CE2DD8F8}" presName="hierRoot2" presStyleCnt="0">
        <dgm:presLayoutVars>
          <dgm:hierBranch val="init"/>
        </dgm:presLayoutVars>
      </dgm:prSet>
      <dgm:spPr/>
    </dgm:pt>
    <dgm:pt modelId="{5195F952-328D-9A46-B003-91075672C354}" type="pres">
      <dgm:prSet presAssocID="{CA3ED47E-7A18-C440-BB0D-D986CE2DD8F8}" presName="rootComposite" presStyleCnt="0"/>
      <dgm:spPr/>
    </dgm:pt>
    <dgm:pt modelId="{CFEE295F-8C88-1542-AA07-B4103F0ECB62}" type="pres">
      <dgm:prSet presAssocID="{CA3ED47E-7A18-C440-BB0D-D986CE2DD8F8}" presName="rootText" presStyleLbl="node2" presStyleIdx="10" presStyleCnt="12">
        <dgm:presLayoutVars>
          <dgm:chPref val="3"/>
        </dgm:presLayoutVars>
      </dgm:prSet>
      <dgm:spPr/>
      <dgm:t>
        <a:bodyPr/>
        <a:lstStyle/>
        <a:p>
          <a:endParaRPr lang="zh-CN" altLang="en-US"/>
        </a:p>
      </dgm:t>
    </dgm:pt>
    <dgm:pt modelId="{B8D36E5E-C123-1949-93F5-06D3C62550ED}" type="pres">
      <dgm:prSet presAssocID="{CA3ED47E-7A18-C440-BB0D-D986CE2DD8F8}" presName="rootConnector" presStyleLbl="node2" presStyleIdx="10" presStyleCnt="12"/>
      <dgm:spPr/>
      <dgm:t>
        <a:bodyPr/>
        <a:lstStyle/>
        <a:p>
          <a:endParaRPr lang="zh-CN" altLang="en-US"/>
        </a:p>
      </dgm:t>
    </dgm:pt>
    <dgm:pt modelId="{DB2CE4A7-881E-954F-93E1-475EBCBFDA97}" type="pres">
      <dgm:prSet presAssocID="{CA3ED47E-7A18-C440-BB0D-D986CE2DD8F8}" presName="hierChild4" presStyleCnt="0"/>
      <dgm:spPr/>
    </dgm:pt>
    <dgm:pt modelId="{F6DF5D22-F9AB-5B4D-BBC3-FA5440BE9041}" type="pres">
      <dgm:prSet presAssocID="{CA3ED47E-7A18-C440-BB0D-D986CE2DD8F8}" presName="hierChild5" presStyleCnt="0"/>
      <dgm:spPr/>
    </dgm:pt>
    <dgm:pt modelId="{DE9366C2-4CBC-8A43-9BA9-48A0610ECE7E}" type="pres">
      <dgm:prSet presAssocID="{E096449C-D946-9647-8DC8-8EF5FC25708E}" presName="Name37" presStyleLbl="parChTrans1D2" presStyleIdx="11" presStyleCnt="12"/>
      <dgm:spPr/>
      <dgm:t>
        <a:bodyPr/>
        <a:lstStyle/>
        <a:p>
          <a:endParaRPr lang="zh-CN" altLang="en-US"/>
        </a:p>
      </dgm:t>
    </dgm:pt>
    <dgm:pt modelId="{80CF292D-C81D-054C-A5A1-97C377144671}" type="pres">
      <dgm:prSet presAssocID="{C7DC05AA-488F-D045-98EB-3C574A6803A6}" presName="hierRoot2" presStyleCnt="0">
        <dgm:presLayoutVars>
          <dgm:hierBranch val="init"/>
        </dgm:presLayoutVars>
      </dgm:prSet>
      <dgm:spPr/>
    </dgm:pt>
    <dgm:pt modelId="{53289925-9485-9F43-9A45-594688704D88}" type="pres">
      <dgm:prSet presAssocID="{C7DC05AA-488F-D045-98EB-3C574A6803A6}" presName="rootComposite" presStyleCnt="0"/>
      <dgm:spPr/>
    </dgm:pt>
    <dgm:pt modelId="{C72C5580-C426-344B-8658-BD5B1FB4AA7A}" type="pres">
      <dgm:prSet presAssocID="{C7DC05AA-488F-D045-98EB-3C574A6803A6}" presName="rootText" presStyleLbl="node2" presStyleIdx="11" presStyleCnt="12">
        <dgm:presLayoutVars>
          <dgm:chPref val="3"/>
        </dgm:presLayoutVars>
      </dgm:prSet>
      <dgm:spPr/>
      <dgm:t>
        <a:bodyPr/>
        <a:lstStyle/>
        <a:p>
          <a:endParaRPr lang="zh-CN" altLang="en-US"/>
        </a:p>
      </dgm:t>
    </dgm:pt>
    <dgm:pt modelId="{9CC591EC-CF03-F34C-B082-3AAD63D1321D}" type="pres">
      <dgm:prSet presAssocID="{C7DC05AA-488F-D045-98EB-3C574A6803A6}" presName="rootConnector" presStyleLbl="node2" presStyleIdx="11" presStyleCnt="12"/>
      <dgm:spPr/>
      <dgm:t>
        <a:bodyPr/>
        <a:lstStyle/>
        <a:p>
          <a:endParaRPr lang="zh-CN" altLang="en-US"/>
        </a:p>
      </dgm:t>
    </dgm:pt>
    <dgm:pt modelId="{816CEE83-0261-2542-BC9D-19D71F300D16}" type="pres">
      <dgm:prSet presAssocID="{C7DC05AA-488F-D045-98EB-3C574A6803A6}" presName="hierChild4" presStyleCnt="0"/>
      <dgm:spPr/>
    </dgm:pt>
    <dgm:pt modelId="{DFE2DDFF-D69B-BE48-8618-17D76486E6FE}" type="pres">
      <dgm:prSet presAssocID="{C7DC05AA-488F-D045-98EB-3C574A6803A6}" presName="hierChild5" presStyleCnt="0"/>
      <dgm:spPr/>
    </dgm:pt>
    <dgm:pt modelId="{C0A30CA4-8DAC-B644-AF65-CA6FF19FE3B3}" type="pres">
      <dgm:prSet presAssocID="{753B5D2A-98E8-AA4D-9AD5-F5C8DA039D47}" presName="hierChild3" presStyleCnt="0"/>
      <dgm:spPr/>
    </dgm:pt>
  </dgm:ptLst>
  <dgm:cxnLst>
    <dgm:cxn modelId="{6AA44D84-59D2-BF4A-9458-FFED849D2241}" type="presOf" srcId="{E096449C-D946-9647-8DC8-8EF5FC25708E}" destId="{DE9366C2-4CBC-8A43-9BA9-48A0610ECE7E}" srcOrd="0" destOrd="0" presId="urn:microsoft.com/office/officeart/2005/8/layout/orgChart1"/>
    <dgm:cxn modelId="{153AE31E-4070-4443-9A0F-13CCCCA176E0}" type="presOf" srcId="{8CCC37A4-EFD1-7541-B5DC-7CE60C220C70}" destId="{FD740CDA-F4DC-DC4A-B3C0-855A6E32F571}" srcOrd="0" destOrd="0" presId="urn:microsoft.com/office/officeart/2005/8/layout/orgChart1"/>
    <dgm:cxn modelId="{29C47892-448A-E545-9F34-4FF31BBE3610}" srcId="{753B5D2A-98E8-AA4D-9AD5-F5C8DA039D47}" destId="{CA3ED47E-7A18-C440-BB0D-D986CE2DD8F8}" srcOrd="10" destOrd="0" parTransId="{F54C37FA-EC88-A04F-9034-7A1A2119A8A7}" sibTransId="{A0C43899-8EF2-DA49-A04C-26BC1EDBC1E8}"/>
    <dgm:cxn modelId="{2505DD82-482B-4F45-AAF0-C6002BFEF2B9}" type="presOf" srcId="{AD1CAE39-E12F-624F-9FCD-04763EE4994A}" destId="{B432D5C8-E181-DF46-AFE8-D76B94D1715C}" srcOrd="0" destOrd="0" presId="urn:microsoft.com/office/officeart/2005/8/layout/orgChart1"/>
    <dgm:cxn modelId="{92CF4F35-3A77-734D-AE91-03CA24700B51}" type="presOf" srcId="{7FB9AFA5-4B05-9F40-AC6B-42C32FA79224}" destId="{F0890099-1677-BB45-A94C-48B232CF3AC9}" srcOrd="0" destOrd="0" presId="urn:microsoft.com/office/officeart/2005/8/layout/orgChart1"/>
    <dgm:cxn modelId="{9C263575-E943-234D-87E7-BD60D69A07FF}" type="presOf" srcId="{579D44B0-CCAC-5648-8763-4ABEC8E14CEB}" destId="{8304C6EF-7E57-A147-AD47-0A919F77EB48}" srcOrd="0" destOrd="0" presId="urn:microsoft.com/office/officeart/2005/8/layout/orgChart1"/>
    <dgm:cxn modelId="{5021AB4A-32EF-4A40-A3FD-2A3711950151}" type="presOf" srcId="{EC09D81B-72E6-7149-9135-8C61A7B93A99}" destId="{6443E5F4-2F2F-C64B-974F-55E61D8F3899}" srcOrd="0" destOrd="0" presId="urn:microsoft.com/office/officeart/2005/8/layout/orgChart1"/>
    <dgm:cxn modelId="{FB3B423F-B772-5145-838B-6F786E9D3DCD}" srcId="{1C9D07AF-0DFD-CA47-92B3-E52A1387B626}" destId="{753B5D2A-98E8-AA4D-9AD5-F5C8DA039D47}" srcOrd="0" destOrd="0" parTransId="{CB9A3C67-ED71-A141-9E9E-53DCD0E3D848}" sibTransId="{C330387B-8569-0742-8346-FF0ED4760C65}"/>
    <dgm:cxn modelId="{570471EB-8B55-AA4D-B312-3462A9DD4B35}" type="presOf" srcId="{0620791B-7A4A-884A-BC7D-E7C16A78B115}" destId="{9FC7DB19-97CA-5E45-AC37-5E7EBE60D20F}" srcOrd="1" destOrd="0" presId="urn:microsoft.com/office/officeart/2005/8/layout/orgChart1"/>
    <dgm:cxn modelId="{8AC437D9-521E-6448-9FB3-BED1077B77CA}" type="presOf" srcId="{A3BF554A-D6CB-8D46-8DD5-3B2924E43749}" destId="{F2FD5C67-2522-2C45-A20A-F65FDA59554A}" srcOrd="0" destOrd="0" presId="urn:microsoft.com/office/officeart/2005/8/layout/orgChart1"/>
    <dgm:cxn modelId="{1D881840-BFD1-9146-BED8-6CC1205EB6B4}" type="presOf" srcId="{753B5D2A-98E8-AA4D-9AD5-F5C8DA039D47}" destId="{4177D2A0-EAA1-E544-9559-9574B6CC03EE}" srcOrd="1" destOrd="0" presId="urn:microsoft.com/office/officeart/2005/8/layout/orgChart1"/>
    <dgm:cxn modelId="{592EA9D4-0914-6446-B395-6E8A84C5C54E}" type="presOf" srcId="{0C79B611-9174-264B-A578-C2405F7A791F}" destId="{56C37C6C-9091-FA4D-BF75-10E02C7D04BA}" srcOrd="0" destOrd="0" presId="urn:microsoft.com/office/officeart/2005/8/layout/orgChart1"/>
    <dgm:cxn modelId="{860444FB-1BC3-D341-9D73-3F7C1CDD9432}" type="presOf" srcId="{A3BF554A-D6CB-8D46-8DD5-3B2924E43749}" destId="{89D1EE51-48A7-8044-ACBE-5E09EE5BCEF1}" srcOrd="1" destOrd="0" presId="urn:microsoft.com/office/officeart/2005/8/layout/orgChart1"/>
    <dgm:cxn modelId="{6AD42B24-03D6-F44F-92D1-7694A6C55A38}" srcId="{753B5D2A-98E8-AA4D-9AD5-F5C8DA039D47}" destId="{8CCC37A4-EFD1-7541-B5DC-7CE60C220C70}" srcOrd="2" destOrd="0" parTransId="{5685A60C-E023-3945-92F1-E42C59135976}" sibTransId="{D2A2855F-11B0-5444-83B7-406A5AB3DF1A}"/>
    <dgm:cxn modelId="{8607AB9B-3A55-AA42-B680-4ACE044AEC6D}" srcId="{753B5D2A-98E8-AA4D-9AD5-F5C8DA039D47}" destId="{AFB73F71-2777-1742-9E90-98D858BF4F47}" srcOrd="3" destOrd="0" parTransId="{7226B853-F498-6344-8065-F71DF1A27BBE}" sibTransId="{AED10A45-8175-5A4C-B00A-781115575D5C}"/>
    <dgm:cxn modelId="{B7121634-1CF2-594D-8A68-4D277F442330}" type="presOf" srcId="{DB8B78E5-55C5-3649-91A6-A56A0481B282}" destId="{64ADF2E4-8FD6-0840-9E0B-66008D2BB9D9}" srcOrd="0" destOrd="0" presId="urn:microsoft.com/office/officeart/2005/8/layout/orgChart1"/>
    <dgm:cxn modelId="{CE899A9A-E092-D94F-91A5-4B874430BFB7}" type="presOf" srcId="{7FB9AFA5-4B05-9F40-AC6B-42C32FA79224}" destId="{43402DC2-23C9-3C41-867D-803C85B94F34}" srcOrd="1" destOrd="0" presId="urn:microsoft.com/office/officeart/2005/8/layout/orgChart1"/>
    <dgm:cxn modelId="{0B6D41DE-969F-1A4A-A376-A11E5650457C}" type="presOf" srcId="{5E841CF9-0C81-1748-A51A-174B991AB60A}" destId="{2AD529B7-FCBF-664B-A922-058C1E5A6ECE}" srcOrd="0" destOrd="0" presId="urn:microsoft.com/office/officeart/2005/8/layout/orgChart1"/>
    <dgm:cxn modelId="{6A5C8FCC-2D31-BC4E-910D-1BB03F97F175}" type="presOf" srcId="{460F60FC-1CB3-584C-BA54-AD087014BA09}" destId="{E59BA398-7672-9848-A98A-6919AAE61A63}" srcOrd="0" destOrd="0" presId="urn:microsoft.com/office/officeart/2005/8/layout/orgChart1"/>
    <dgm:cxn modelId="{CAC8AC2A-29C3-2348-89AD-1DEE39433F9E}" srcId="{753B5D2A-98E8-AA4D-9AD5-F5C8DA039D47}" destId="{5B0420F2-16F8-5043-9902-3CD4CED34AD9}" srcOrd="8" destOrd="0" parTransId="{017DA6F8-7545-7444-B8D9-48F5E2A423F9}" sibTransId="{0DC4B0A2-8E1D-C248-9B24-CAD2C289C32A}"/>
    <dgm:cxn modelId="{1CC8B9BC-B94B-A441-B96F-05BF95039172}" type="presOf" srcId="{460F60FC-1CB3-584C-BA54-AD087014BA09}" destId="{67C75E48-95FB-AB48-91ED-84A22C4DB747}" srcOrd="1" destOrd="0" presId="urn:microsoft.com/office/officeart/2005/8/layout/orgChart1"/>
    <dgm:cxn modelId="{7FB9845F-4550-6445-94CA-82F41E09B4BD}" type="presOf" srcId="{0620791B-7A4A-884A-BC7D-E7C16A78B115}" destId="{694BA3D4-D644-044A-B4A2-AD9E9BDB7675}" srcOrd="0" destOrd="0" presId="urn:microsoft.com/office/officeart/2005/8/layout/orgChart1"/>
    <dgm:cxn modelId="{5DE0B6FB-240F-4446-8233-6138520AD7A0}" srcId="{753B5D2A-98E8-AA4D-9AD5-F5C8DA039D47}" destId="{0620791B-7A4A-884A-BC7D-E7C16A78B115}" srcOrd="1" destOrd="0" parTransId="{579D44B0-CCAC-5648-8763-4ABEC8E14CEB}" sibTransId="{00935842-9F56-7B4E-B503-A6530A25643C}"/>
    <dgm:cxn modelId="{66C72401-CE25-DC42-843E-DADEF0128946}" type="presOf" srcId="{5B0420F2-16F8-5043-9902-3CD4CED34AD9}" destId="{A0B40FD7-DA47-B747-BCF1-BF204E9D3C4A}" srcOrd="1" destOrd="0" presId="urn:microsoft.com/office/officeart/2005/8/layout/orgChart1"/>
    <dgm:cxn modelId="{1445A5A3-7F26-A240-A6E5-2C8C174D9212}" type="presOf" srcId="{7226B853-F498-6344-8065-F71DF1A27BBE}" destId="{8AF25FC3-29FE-8D4F-9C96-6B5ACA25D592}" srcOrd="0" destOrd="0" presId="urn:microsoft.com/office/officeart/2005/8/layout/orgChart1"/>
    <dgm:cxn modelId="{548FF381-1EAD-2347-BE8C-4718445EDAE7}" srcId="{753B5D2A-98E8-AA4D-9AD5-F5C8DA039D47}" destId="{7FB9AFA5-4B05-9F40-AC6B-42C32FA79224}" srcOrd="9" destOrd="0" parTransId="{AD1CAE39-E12F-624F-9FCD-04763EE4994A}" sibTransId="{BD2499CE-699F-F246-9587-2FA819E064A4}"/>
    <dgm:cxn modelId="{31BCC29C-4784-C945-821D-AE66A676D8D9}" type="presOf" srcId="{C7DC05AA-488F-D045-98EB-3C574A6803A6}" destId="{9CC591EC-CF03-F34C-B082-3AAD63D1321D}" srcOrd="1" destOrd="0" presId="urn:microsoft.com/office/officeart/2005/8/layout/orgChart1"/>
    <dgm:cxn modelId="{106E8D7C-5398-774F-8326-94D6AC610C4D}" type="presOf" srcId="{F54C37FA-EC88-A04F-9034-7A1A2119A8A7}" destId="{34EC5CE0-8717-F942-9E3E-133A38080DDC}" srcOrd="0" destOrd="0" presId="urn:microsoft.com/office/officeart/2005/8/layout/orgChart1"/>
    <dgm:cxn modelId="{7494044D-701B-5E41-9713-0C8E7756DD15}" srcId="{753B5D2A-98E8-AA4D-9AD5-F5C8DA039D47}" destId="{DB8B78E5-55C5-3649-91A6-A56A0481B282}" srcOrd="7" destOrd="0" parTransId="{EC09D81B-72E6-7149-9135-8C61A7B93A99}" sibTransId="{694BEE52-86A4-6C40-A0BC-D60F2CA1B78D}"/>
    <dgm:cxn modelId="{CD714922-FB09-3A40-B1AB-B73161B52834}" type="presOf" srcId="{AFB73F71-2777-1742-9E90-98D858BF4F47}" destId="{75159ACE-4299-F941-AC27-3FA019243BAE}" srcOrd="0" destOrd="0" presId="urn:microsoft.com/office/officeart/2005/8/layout/orgChart1"/>
    <dgm:cxn modelId="{A75C15EB-4A02-8B48-8DA3-E98DF2749B51}" srcId="{753B5D2A-98E8-AA4D-9AD5-F5C8DA039D47}" destId="{5E841CF9-0C81-1748-A51A-174B991AB60A}" srcOrd="4" destOrd="0" parTransId="{47D17B33-B11E-7445-A246-90407F8A8B6D}" sibTransId="{4B3B10BA-5BC9-674D-925B-80D03A3A59A2}"/>
    <dgm:cxn modelId="{C4DBAA8F-068D-4243-A4C1-5CAD0EE7A876}" type="presOf" srcId="{8CCC37A4-EFD1-7541-B5DC-7CE60C220C70}" destId="{B55E77A5-1A34-C243-89C5-6A90F3D4B958}" srcOrd="1" destOrd="0" presId="urn:microsoft.com/office/officeart/2005/8/layout/orgChart1"/>
    <dgm:cxn modelId="{3264B203-A59E-C04E-AC45-FBDD141B3DDD}" type="presOf" srcId="{017DA6F8-7545-7444-B8D9-48F5E2A423F9}" destId="{B203D6A3-FFB3-E345-9E42-11B411E99B2A}" srcOrd="0" destOrd="0" presId="urn:microsoft.com/office/officeart/2005/8/layout/orgChart1"/>
    <dgm:cxn modelId="{AEFFF591-BD0A-BF42-948C-8B763AA6E672}" srcId="{753B5D2A-98E8-AA4D-9AD5-F5C8DA039D47}" destId="{460F60FC-1CB3-584C-BA54-AD087014BA09}" srcOrd="5" destOrd="0" parTransId="{3C123366-A9AD-3848-A06D-CA6D402791DF}" sibTransId="{B4E6C4A1-5941-BC47-8AEB-491264032560}"/>
    <dgm:cxn modelId="{511DEA8F-E724-FA46-B0C6-6B763EAC001C}" type="presOf" srcId="{386BF18B-2DCA-B049-A8EF-8EBD61B1FED1}" destId="{0B2A3B45-DC74-BF46-9B26-463675199658}" srcOrd="0" destOrd="0" presId="urn:microsoft.com/office/officeart/2005/8/layout/orgChart1"/>
    <dgm:cxn modelId="{851404FF-E696-3141-AF9A-4F0B368CFCFB}" srcId="{753B5D2A-98E8-AA4D-9AD5-F5C8DA039D47}" destId="{A3BF554A-D6CB-8D46-8DD5-3B2924E43749}" srcOrd="0" destOrd="0" parTransId="{0C79B611-9174-264B-A578-C2405F7A791F}" sibTransId="{D97A9478-80B3-0F4F-B96C-8C623EC9DE48}"/>
    <dgm:cxn modelId="{134F7EF7-D0FD-8942-B492-F2A7C1692CE5}" type="presOf" srcId="{5E841CF9-0C81-1748-A51A-174B991AB60A}" destId="{3ACB1CC7-E58A-AF40-894C-99F62169300F}" srcOrd="1" destOrd="0" presId="urn:microsoft.com/office/officeart/2005/8/layout/orgChart1"/>
    <dgm:cxn modelId="{FE02EFC0-E7C9-A449-8E8C-70FB6C53ECFC}" srcId="{753B5D2A-98E8-AA4D-9AD5-F5C8DA039D47}" destId="{C7DC05AA-488F-D045-98EB-3C574A6803A6}" srcOrd="11" destOrd="0" parTransId="{E096449C-D946-9647-8DC8-8EF5FC25708E}" sibTransId="{0397A5FE-BD21-FB47-91B1-36A41D0CD339}"/>
    <dgm:cxn modelId="{E4B0663F-F942-454D-B5ED-66D4E10ECD3E}" type="presOf" srcId="{CA3ED47E-7A18-C440-BB0D-D986CE2DD8F8}" destId="{B8D36E5E-C123-1949-93F5-06D3C62550ED}" srcOrd="1" destOrd="0" presId="urn:microsoft.com/office/officeart/2005/8/layout/orgChart1"/>
    <dgm:cxn modelId="{43E3B864-1642-D340-B6DE-6FEA1A93499F}" type="presOf" srcId="{5B0420F2-16F8-5043-9902-3CD4CED34AD9}" destId="{66F0473C-446F-FC48-AD3F-11B514F647AF}" srcOrd="0" destOrd="0" presId="urn:microsoft.com/office/officeart/2005/8/layout/orgChart1"/>
    <dgm:cxn modelId="{B42DEC74-28B0-0C41-A84B-914D98ADA1BC}" type="presOf" srcId="{753B5D2A-98E8-AA4D-9AD5-F5C8DA039D47}" destId="{0FD9A660-A9A1-5640-A56D-3EA9197B0955}" srcOrd="0" destOrd="0" presId="urn:microsoft.com/office/officeart/2005/8/layout/orgChart1"/>
    <dgm:cxn modelId="{FF236B2E-50DE-3D4B-BFAC-A68AEC336AD1}" type="presOf" srcId="{DB8B78E5-55C5-3649-91A6-A56A0481B282}" destId="{32237294-4A48-2149-B73D-8F0CBDEA74A6}" srcOrd="1" destOrd="0" presId="urn:microsoft.com/office/officeart/2005/8/layout/orgChart1"/>
    <dgm:cxn modelId="{66178CCB-5EA4-CF4B-977D-B03B4ECBA568}" type="presOf" srcId="{1C9D07AF-0DFD-CA47-92B3-E52A1387B626}" destId="{A3526A91-553B-2E4A-81BD-F6075CC54266}" srcOrd="0" destOrd="0" presId="urn:microsoft.com/office/officeart/2005/8/layout/orgChart1"/>
    <dgm:cxn modelId="{9D39D433-EF12-AE43-A959-2C8A91C47483}" type="presOf" srcId="{5685A60C-E023-3945-92F1-E42C59135976}" destId="{9F89E2AB-C38B-0142-AD30-BE5330C2B355}" srcOrd="0" destOrd="0" presId="urn:microsoft.com/office/officeart/2005/8/layout/orgChart1"/>
    <dgm:cxn modelId="{605F9BC6-8208-2B4F-BE84-6DBAB27E0C3A}" type="presOf" srcId="{C7DC05AA-488F-D045-98EB-3C574A6803A6}" destId="{C72C5580-C426-344B-8658-BD5B1FB4AA7A}" srcOrd="0" destOrd="0" presId="urn:microsoft.com/office/officeart/2005/8/layout/orgChart1"/>
    <dgm:cxn modelId="{F40FE9CA-ED77-BB47-BC69-C43A4181B54F}" type="presOf" srcId="{5BE350FB-C392-0840-B881-D9864A9CE495}" destId="{A080FC5E-B225-6941-A692-80F98FD1DF84}" srcOrd="0" destOrd="0" presId="urn:microsoft.com/office/officeart/2005/8/layout/orgChart1"/>
    <dgm:cxn modelId="{C35ED82C-92F1-7E4C-A513-34AED0BCA860}" type="presOf" srcId="{3C123366-A9AD-3848-A06D-CA6D402791DF}" destId="{9ABD3CF8-3EC1-454D-9A54-9DD09AD34E4F}" srcOrd="0" destOrd="0" presId="urn:microsoft.com/office/officeart/2005/8/layout/orgChart1"/>
    <dgm:cxn modelId="{9497F573-9858-AE4C-BB48-D3E7906ED41A}" type="presOf" srcId="{5BE350FB-C392-0840-B881-D9864A9CE495}" destId="{72FA7E8B-EA3F-004C-82E9-2B16AB1619B0}" srcOrd="1" destOrd="0" presId="urn:microsoft.com/office/officeart/2005/8/layout/orgChart1"/>
    <dgm:cxn modelId="{DC03E27A-2CEB-9B40-8844-CEC1BE8F627E}" type="presOf" srcId="{AFB73F71-2777-1742-9E90-98D858BF4F47}" destId="{92FE38CA-F5D2-024C-B814-E2FFE21BC482}" srcOrd="1" destOrd="0" presId="urn:microsoft.com/office/officeart/2005/8/layout/orgChart1"/>
    <dgm:cxn modelId="{F5F8BFAD-4C9B-B144-824D-615D8994AC5C}" type="presOf" srcId="{47D17B33-B11E-7445-A246-90407F8A8B6D}" destId="{4EDBB172-C35B-884F-88B7-804BBF70AFF3}" srcOrd="0" destOrd="0" presId="urn:microsoft.com/office/officeart/2005/8/layout/orgChart1"/>
    <dgm:cxn modelId="{0AE42E0A-5083-AE45-B098-41638F0DF35D}" type="presOf" srcId="{CA3ED47E-7A18-C440-BB0D-D986CE2DD8F8}" destId="{CFEE295F-8C88-1542-AA07-B4103F0ECB62}" srcOrd="0" destOrd="0" presId="urn:microsoft.com/office/officeart/2005/8/layout/orgChart1"/>
    <dgm:cxn modelId="{FDCDA30B-A826-D24A-A5D2-B4856BC6B022}" srcId="{753B5D2A-98E8-AA4D-9AD5-F5C8DA039D47}" destId="{5BE350FB-C392-0840-B881-D9864A9CE495}" srcOrd="6" destOrd="0" parTransId="{386BF18B-2DCA-B049-A8EF-8EBD61B1FED1}" sibTransId="{DDCFC74E-17FE-7A41-8A7D-FAEF5BDEC54A}"/>
    <dgm:cxn modelId="{7C3A2645-01E9-FA40-91D5-4053E8F197F8}" type="presParOf" srcId="{A3526A91-553B-2E4A-81BD-F6075CC54266}" destId="{854CA7F1-C7E9-8649-B910-C3B46E38759F}" srcOrd="0" destOrd="0" presId="urn:microsoft.com/office/officeart/2005/8/layout/orgChart1"/>
    <dgm:cxn modelId="{8EC5CC9D-6979-7743-82BE-DCB4A67410B5}" type="presParOf" srcId="{854CA7F1-C7E9-8649-B910-C3B46E38759F}" destId="{0A92C1EC-4104-8242-9425-DA2431F59AAD}" srcOrd="0" destOrd="0" presId="urn:microsoft.com/office/officeart/2005/8/layout/orgChart1"/>
    <dgm:cxn modelId="{C6AE9FB7-8FE8-D54C-9F87-67D70E3E2CF2}" type="presParOf" srcId="{0A92C1EC-4104-8242-9425-DA2431F59AAD}" destId="{0FD9A660-A9A1-5640-A56D-3EA9197B0955}" srcOrd="0" destOrd="0" presId="urn:microsoft.com/office/officeart/2005/8/layout/orgChart1"/>
    <dgm:cxn modelId="{872102FE-006C-EB46-8A7E-13C2DBC8A46B}" type="presParOf" srcId="{0A92C1EC-4104-8242-9425-DA2431F59AAD}" destId="{4177D2A0-EAA1-E544-9559-9574B6CC03EE}" srcOrd="1" destOrd="0" presId="urn:microsoft.com/office/officeart/2005/8/layout/orgChart1"/>
    <dgm:cxn modelId="{8155CAD4-3758-6040-B474-EACB1995F34C}" type="presParOf" srcId="{854CA7F1-C7E9-8649-B910-C3B46E38759F}" destId="{37DDE161-C9B4-D846-B2F9-CE3D7325DA22}" srcOrd="1" destOrd="0" presId="urn:microsoft.com/office/officeart/2005/8/layout/orgChart1"/>
    <dgm:cxn modelId="{B2E2EB51-848D-3E4A-8EF5-1E28722D3330}" type="presParOf" srcId="{37DDE161-C9B4-D846-B2F9-CE3D7325DA22}" destId="{56C37C6C-9091-FA4D-BF75-10E02C7D04BA}" srcOrd="0" destOrd="0" presId="urn:microsoft.com/office/officeart/2005/8/layout/orgChart1"/>
    <dgm:cxn modelId="{382A268E-63AA-494C-9BBD-8D70EC8614AD}" type="presParOf" srcId="{37DDE161-C9B4-D846-B2F9-CE3D7325DA22}" destId="{972EC4A2-D182-DD41-AA93-0B506F8719F8}" srcOrd="1" destOrd="0" presId="urn:microsoft.com/office/officeart/2005/8/layout/orgChart1"/>
    <dgm:cxn modelId="{F364A9A4-CBA6-8E40-88E1-333BB19506DD}" type="presParOf" srcId="{972EC4A2-D182-DD41-AA93-0B506F8719F8}" destId="{E3933541-D4AD-334F-8A94-14A217B36FE7}" srcOrd="0" destOrd="0" presId="urn:microsoft.com/office/officeart/2005/8/layout/orgChart1"/>
    <dgm:cxn modelId="{F7E1D097-C399-F74E-A1B0-D4D934C058DC}" type="presParOf" srcId="{E3933541-D4AD-334F-8A94-14A217B36FE7}" destId="{F2FD5C67-2522-2C45-A20A-F65FDA59554A}" srcOrd="0" destOrd="0" presId="urn:microsoft.com/office/officeart/2005/8/layout/orgChart1"/>
    <dgm:cxn modelId="{FDE2E2B3-05D6-7B4C-B561-395C1116309E}" type="presParOf" srcId="{E3933541-D4AD-334F-8A94-14A217B36FE7}" destId="{89D1EE51-48A7-8044-ACBE-5E09EE5BCEF1}" srcOrd="1" destOrd="0" presId="urn:microsoft.com/office/officeart/2005/8/layout/orgChart1"/>
    <dgm:cxn modelId="{E2891B3D-AC93-F447-A423-9FB4BFDE3E42}" type="presParOf" srcId="{972EC4A2-D182-DD41-AA93-0B506F8719F8}" destId="{3A462AB7-75CB-5C41-A1B9-4F1437E8A6F2}" srcOrd="1" destOrd="0" presId="urn:microsoft.com/office/officeart/2005/8/layout/orgChart1"/>
    <dgm:cxn modelId="{BB4021AC-5EF0-A749-A7EE-57B92A4ED4E6}" type="presParOf" srcId="{972EC4A2-D182-DD41-AA93-0B506F8719F8}" destId="{3166F93C-2BE6-B94B-8D1B-97FA07C9A84F}" srcOrd="2" destOrd="0" presId="urn:microsoft.com/office/officeart/2005/8/layout/orgChart1"/>
    <dgm:cxn modelId="{6A3ED8AA-74A4-1540-AAAD-5B120C112F2B}" type="presParOf" srcId="{37DDE161-C9B4-D846-B2F9-CE3D7325DA22}" destId="{8304C6EF-7E57-A147-AD47-0A919F77EB48}" srcOrd="2" destOrd="0" presId="urn:microsoft.com/office/officeart/2005/8/layout/orgChart1"/>
    <dgm:cxn modelId="{83E2B34A-A4A9-8148-B1FF-725B51C13F2A}" type="presParOf" srcId="{37DDE161-C9B4-D846-B2F9-CE3D7325DA22}" destId="{0B846203-A9CF-934F-AFB6-7EBB3A14E9FA}" srcOrd="3" destOrd="0" presId="urn:microsoft.com/office/officeart/2005/8/layout/orgChart1"/>
    <dgm:cxn modelId="{90E442E2-7F9A-CD4E-90E5-FCDBC5AB4F6B}" type="presParOf" srcId="{0B846203-A9CF-934F-AFB6-7EBB3A14E9FA}" destId="{00933FFF-BB66-3A42-B68D-647F50FC02C1}" srcOrd="0" destOrd="0" presId="urn:microsoft.com/office/officeart/2005/8/layout/orgChart1"/>
    <dgm:cxn modelId="{C81F2FA3-D9C9-364C-97CC-C0C3581CE290}" type="presParOf" srcId="{00933FFF-BB66-3A42-B68D-647F50FC02C1}" destId="{694BA3D4-D644-044A-B4A2-AD9E9BDB7675}" srcOrd="0" destOrd="0" presId="urn:microsoft.com/office/officeart/2005/8/layout/orgChart1"/>
    <dgm:cxn modelId="{CCE6C288-36A2-144E-9BAD-2B7098EBD1F6}" type="presParOf" srcId="{00933FFF-BB66-3A42-B68D-647F50FC02C1}" destId="{9FC7DB19-97CA-5E45-AC37-5E7EBE60D20F}" srcOrd="1" destOrd="0" presId="urn:microsoft.com/office/officeart/2005/8/layout/orgChart1"/>
    <dgm:cxn modelId="{F402E18A-8400-F44D-92AA-CD2A1564A8B8}" type="presParOf" srcId="{0B846203-A9CF-934F-AFB6-7EBB3A14E9FA}" destId="{3FD410BB-935D-4E4F-8DDE-F79934FF2D3C}" srcOrd="1" destOrd="0" presId="urn:microsoft.com/office/officeart/2005/8/layout/orgChart1"/>
    <dgm:cxn modelId="{830F32E1-0D38-A34F-A84B-58A075E2BA7D}" type="presParOf" srcId="{0B846203-A9CF-934F-AFB6-7EBB3A14E9FA}" destId="{CC4FDE0B-DAFE-CF4A-AF13-230FF99AF45D}" srcOrd="2" destOrd="0" presId="urn:microsoft.com/office/officeart/2005/8/layout/orgChart1"/>
    <dgm:cxn modelId="{C4DFD08D-BD70-0F43-9259-9E67CFD88BD9}" type="presParOf" srcId="{37DDE161-C9B4-D846-B2F9-CE3D7325DA22}" destId="{9F89E2AB-C38B-0142-AD30-BE5330C2B355}" srcOrd="4" destOrd="0" presId="urn:microsoft.com/office/officeart/2005/8/layout/orgChart1"/>
    <dgm:cxn modelId="{CF1CBA11-458D-9740-BCF5-455E0CE77262}" type="presParOf" srcId="{37DDE161-C9B4-D846-B2F9-CE3D7325DA22}" destId="{E5F26389-A452-0441-AE3C-291C3591F76C}" srcOrd="5" destOrd="0" presId="urn:microsoft.com/office/officeart/2005/8/layout/orgChart1"/>
    <dgm:cxn modelId="{9E3E08D4-EA6B-5044-B1E5-DBD39411EAC8}" type="presParOf" srcId="{E5F26389-A452-0441-AE3C-291C3591F76C}" destId="{6F050C05-464E-724A-8766-3B5C71BB0A6F}" srcOrd="0" destOrd="0" presId="urn:microsoft.com/office/officeart/2005/8/layout/orgChart1"/>
    <dgm:cxn modelId="{34325C7E-CFCC-3E43-A62F-23936CEE6572}" type="presParOf" srcId="{6F050C05-464E-724A-8766-3B5C71BB0A6F}" destId="{FD740CDA-F4DC-DC4A-B3C0-855A6E32F571}" srcOrd="0" destOrd="0" presId="urn:microsoft.com/office/officeart/2005/8/layout/orgChart1"/>
    <dgm:cxn modelId="{D1AD9CA6-F478-B844-B30A-BA1CD7F130C9}" type="presParOf" srcId="{6F050C05-464E-724A-8766-3B5C71BB0A6F}" destId="{B55E77A5-1A34-C243-89C5-6A90F3D4B958}" srcOrd="1" destOrd="0" presId="urn:microsoft.com/office/officeart/2005/8/layout/orgChart1"/>
    <dgm:cxn modelId="{DB41A939-2B63-EC43-AC38-C6F432725E56}" type="presParOf" srcId="{E5F26389-A452-0441-AE3C-291C3591F76C}" destId="{0701CC86-848A-384D-89F1-523C786E4EA5}" srcOrd="1" destOrd="0" presId="urn:microsoft.com/office/officeart/2005/8/layout/orgChart1"/>
    <dgm:cxn modelId="{810B4027-47D7-B546-9291-9257AB623E69}" type="presParOf" srcId="{E5F26389-A452-0441-AE3C-291C3591F76C}" destId="{454D4E95-E0DB-EF41-9DAF-1E2275043073}" srcOrd="2" destOrd="0" presId="urn:microsoft.com/office/officeart/2005/8/layout/orgChart1"/>
    <dgm:cxn modelId="{43AF63AB-0F6D-6840-A646-D3B2FB910F29}" type="presParOf" srcId="{37DDE161-C9B4-D846-B2F9-CE3D7325DA22}" destId="{8AF25FC3-29FE-8D4F-9C96-6B5ACA25D592}" srcOrd="6" destOrd="0" presId="urn:microsoft.com/office/officeart/2005/8/layout/orgChart1"/>
    <dgm:cxn modelId="{3CD91F51-F1B7-BF40-9D7D-A0CAC50AD73B}" type="presParOf" srcId="{37DDE161-C9B4-D846-B2F9-CE3D7325DA22}" destId="{88210F1D-0E30-8047-9FA0-EBE6FBF5BB6B}" srcOrd="7" destOrd="0" presId="urn:microsoft.com/office/officeart/2005/8/layout/orgChart1"/>
    <dgm:cxn modelId="{F49AC995-AE75-EF44-A6AD-673EC8A63D1C}" type="presParOf" srcId="{88210F1D-0E30-8047-9FA0-EBE6FBF5BB6B}" destId="{F2EBFB26-B7E4-5241-9F64-ED75FE8083C9}" srcOrd="0" destOrd="0" presId="urn:microsoft.com/office/officeart/2005/8/layout/orgChart1"/>
    <dgm:cxn modelId="{171175FA-FA31-8C4C-A34B-95BA224FD817}" type="presParOf" srcId="{F2EBFB26-B7E4-5241-9F64-ED75FE8083C9}" destId="{75159ACE-4299-F941-AC27-3FA019243BAE}" srcOrd="0" destOrd="0" presId="urn:microsoft.com/office/officeart/2005/8/layout/orgChart1"/>
    <dgm:cxn modelId="{857C75D5-B178-EC40-9725-42E4C07242E8}" type="presParOf" srcId="{F2EBFB26-B7E4-5241-9F64-ED75FE8083C9}" destId="{92FE38CA-F5D2-024C-B814-E2FFE21BC482}" srcOrd="1" destOrd="0" presId="urn:microsoft.com/office/officeart/2005/8/layout/orgChart1"/>
    <dgm:cxn modelId="{97BD6933-8B31-1547-AE48-2CE4190B0B5D}" type="presParOf" srcId="{88210F1D-0E30-8047-9FA0-EBE6FBF5BB6B}" destId="{FF86799C-EAAA-364D-A3EB-04DE4A817B6E}" srcOrd="1" destOrd="0" presId="urn:microsoft.com/office/officeart/2005/8/layout/orgChart1"/>
    <dgm:cxn modelId="{FAF8F28B-508C-AD43-990B-D9FD350E931D}" type="presParOf" srcId="{88210F1D-0E30-8047-9FA0-EBE6FBF5BB6B}" destId="{209E7B20-18D7-904A-B555-5CAE90B30CF5}" srcOrd="2" destOrd="0" presId="urn:microsoft.com/office/officeart/2005/8/layout/orgChart1"/>
    <dgm:cxn modelId="{6B2D4A06-C10F-2741-AE6C-1D3D388ECCF7}" type="presParOf" srcId="{37DDE161-C9B4-D846-B2F9-CE3D7325DA22}" destId="{4EDBB172-C35B-884F-88B7-804BBF70AFF3}" srcOrd="8" destOrd="0" presId="urn:microsoft.com/office/officeart/2005/8/layout/orgChart1"/>
    <dgm:cxn modelId="{BF43D818-AC4E-664D-8120-2E4C2DF06B87}" type="presParOf" srcId="{37DDE161-C9B4-D846-B2F9-CE3D7325DA22}" destId="{A747663B-6E4D-DF44-A4BF-D91BDF31046A}" srcOrd="9" destOrd="0" presId="urn:microsoft.com/office/officeart/2005/8/layout/orgChart1"/>
    <dgm:cxn modelId="{161E8D73-81DA-8949-9B2E-DB5A466DE0FA}" type="presParOf" srcId="{A747663B-6E4D-DF44-A4BF-D91BDF31046A}" destId="{D9066036-8EC2-B549-8819-8A474C454655}" srcOrd="0" destOrd="0" presId="urn:microsoft.com/office/officeart/2005/8/layout/orgChart1"/>
    <dgm:cxn modelId="{5B2C6919-9696-D54F-90A4-7B82F4FB4F25}" type="presParOf" srcId="{D9066036-8EC2-B549-8819-8A474C454655}" destId="{2AD529B7-FCBF-664B-A922-058C1E5A6ECE}" srcOrd="0" destOrd="0" presId="urn:microsoft.com/office/officeart/2005/8/layout/orgChart1"/>
    <dgm:cxn modelId="{D79809CA-FBFB-C049-889B-91193DEDFDB5}" type="presParOf" srcId="{D9066036-8EC2-B549-8819-8A474C454655}" destId="{3ACB1CC7-E58A-AF40-894C-99F62169300F}" srcOrd="1" destOrd="0" presId="urn:microsoft.com/office/officeart/2005/8/layout/orgChart1"/>
    <dgm:cxn modelId="{7D7FCCE6-3FF3-4749-BA35-E48C6D3BAAF5}" type="presParOf" srcId="{A747663B-6E4D-DF44-A4BF-D91BDF31046A}" destId="{C0C3718A-0DBB-DC41-A183-29FA3EA38CD2}" srcOrd="1" destOrd="0" presId="urn:microsoft.com/office/officeart/2005/8/layout/orgChart1"/>
    <dgm:cxn modelId="{334DBCA9-510E-9F4A-8677-9D8942B69B76}" type="presParOf" srcId="{A747663B-6E4D-DF44-A4BF-D91BDF31046A}" destId="{0A04E358-444E-0D4E-84D1-E7B0F4E16493}" srcOrd="2" destOrd="0" presId="urn:microsoft.com/office/officeart/2005/8/layout/orgChart1"/>
    <dgm:cxn modelId="{575BD174-3306-EC41-93BA-003A91A4F6B0}" type="presParOf" srcId="{37DDE161-C9B4-D846-B2F9-CE3D7325DA22}" destId="{9ABD3CF8-3EC1-454D-9A54-9DD09AD34E4F}" srcOrd="10" destOrd="0" presId="urn:microsoft.com/office/officeart/2005/8/layout/orgChart1"/>
    <dgm:cxn modelId="{447C8A05-BE47-B04B-85EC-A55744D505D6}" type="presParOf" srcId="{37DDE161-C9B4-D846-B2F9-CE3D7325DA22}" destId="{8DC802FA-6F81-674A-9B22-704CFE91C6F9}" srcOrd="11" destOrd="0" presId="urn:microsoft.com/office/officeart/2005/8/layout/orgChart1"/>
    <dgm:cxn modelId="{341C209A-2FB3-D64B-9733-F98290063ECC}" type="presParOf" srcId="{8DC802FA-6F81-674A-9B22-704CFE91C6F9}" destId="{984E9525-2C68-BA4C-BCF9-A058E9C6CEB3}" srcOrd="0" destOrd="0" presId="urn:microsoft.com/office/officeart/2005/8/layout/orgChart1"/>
    <dgm:cxn modelId="{CA72A9CB-17AA-7045-83E5-2B3D02672DDB}" type="presParOf" srcId="{984E9525-2C68-BA4C-BCF9-A058E9C6CEB3}" destId="{E59BA398-7672-9848-A98A-6919AAE61A63}" srcOrd="0" destOrd="0" presId="urn:microsoft.com/office/officeart/2005/8/layout/orgChart1"/>
    <dgm:cxn modelId="{98A73D44-56B6-F741-A58C-32E5E89E41E2}" type="presParOf" srcId="{984E9525-2C68-BA4C-BCF9-A058E9C6CEB3}" destId="{67C75E48-95FB-AB48-91ED-84A22C4DB747}" srcOrd="1" destOrd="0" presId="urn:microsoft.com/office/officeart/2005/8/layout/orgChart1"/>
    <dgm:cxn modelId="{756462D6-8D76-5A41-A5D9-BCC9EC075E31}" type="presParOf" srcId="{8DC802FA-6F81-674A-9B22-704CFE91C6F9}" destId="{1DD92DCF-1F6A-A348-AE5F-4A2063852A11}" srcOrd="1" destOrd="0" presId="urn:microsoft.com/office/officeart/2005/8/layout/orgChart1"/>
    <dgm:cxn modelId="{2D2ED286-7640-9B4E-AB46-7DD671EC9ED1}" type="presParOf" srcId="{8DC802FA-6F81-674A-9B22-704CFE91C6F9}" destId="{D6695B8A-922D-E045-A926-B68D4187E787}" srcOrd="2" destOrd="0" presId="urn:microsoft.com/office/officeart/2005/8/layout/orgChart1"/>
    <dgm:cxn modelId="{DA57D16D-36B6-3142-B253-EF9FBA78D365}" type="presParOf" srcId="{37DDE161-C9B4-D846-B2F9-CE3D7325DA22}" destId="{0B2A3B45-DC74-BF46-9B26-463675199658}" srcOrd="12" destOrd="0" presId="urn:microsoft.com/office/officeart/2005/8/layout/orgChart1"/>
    <dgm:cxn modelId="{D3E631E4-07F8-5240-BA90-E5720904DE98}" type="presParOf" srcId="{37DDE161-C9B4-D846-B2F9-CE3D7325DA22}" destId="{C5EFE61D-FCBD-0D44-9D1F-65DBB9183DAD}" srcOrd="13" destOrd="0" presId="urn:microsoft.com/office/officeart/2005/8/layout/orgChart1"/>
    <dgm:cxn modelId="{FBFBEC4A-D0FC-FD4A-B3DE-30C2BD64B47E}" type="presParOf" srcId="{C5EFE61D-FCBD-0D44-9D1F-65DBB9183DAD}" destId="{E41EA1E1-741E-FE49-B6E8-2B2F26DB7891}" srcOrd="0" destOrd="0" presId="urn:microsoft.com/office/officeart/2005/8/layout/orgChart1"/>
    <dgm:cxn modelId="{40A6FBB4-55CD-524A-B39F-B4040228E322}" type="presParOf" srcId="{E41EA1E1-741E-FE49-B6E8-2B2F26DB7891}" destId="{A080FC5E-B225-6941-A692-80F98FD1DF84}" srcOrd="0" destOrd="0" presId="urn:microsoft.com/office/officeart/2005/8/layout/orgChart1"/>
    <dgm:cxn modelId="{424A76C0-C29E-5144-89C3-DE2DA5D12FCD}" type="presParOf" srcId="{E41EA1E1-741E-FE49-B6E8-2B2F26DB7891}" destId="{72FA7E8B-EA3F-004C-82E9-2B16AB1619B0}" srcOrd="1" destOrd="0" presId="urn:microsoft.com/office/officeart/2005/8/layout/orgChart1"/>
    <dgm:cxn modelId="{728BA8A6-FECC-5146-86B0-C33FDC2884D7}" type="presParOf" srcId="{C5EFE61D-FCBD-0D44-9D1F-65DBB9183DAD}" destId="{E0D5962D-1281-2746-81BC-DFC54CD8DF2B}" srcOrd="1" destOrd="0" presId="urn:microsoft.com/office/officeart/2005/8/layout/orgChart1"/>
    <dgm:cxn modelId="{EC82A1F5-FA4D-6543-96FF-5DA74677D519}" type="presParOf" srcId="{C5EFE61D-FCBD-0D44-9D1F-65DBB9183DAD}" destId="{2876410B-366E-9E42-A30D-44D0D84C37C9}" srcOrd="2" destOrd="0" presId="urn:microsoft.com/office/officeart/2005/8/layout/orgChart1"/>
    <dgm:cxn modelId="{119BC121-9D55-2C45-8C84-5006AD5CD78D}" type="presParOf" srcId="{37DDE161-C9B4-D846-B2F9-CE3D7325DA22}" destId="{6443E5F4-2F2F-C64B-974F-55E61D8F3899}" srcOrd="14" destOrd="0" presId="urn:microsoft.com/office/officeart/2005/8/layout/orgChart1"/>
    <dgm:cxn modelId="{3C2430A0-AC89-884A-96BE-17D811C8ED1D}" type="presParOf" srcId="{37DDE161-C9B4-D846-B2F9-CE3D7325DA22}" destId="{53475A76-FB85-E945-BE75-DA2748E4C0AD}" srcOrd="15" destOrd="0" presId="urn:microsoft.com/office/officeart/2005/8/layout/orgChart1"/>
    <dgm:cxn modelId="{61A60968-DE6F-0540-8F76-995A7F3FEB21}" type="presParOf" srcId="{53475A76-FB85-E945-BE75-DA2748E4C0AD}" destId="{7C9576B0-7D50-0341-ABFB-6192606010D2}" srcOrd="0" destOrd="0" presId="urn:microsoft.com/office/officeart/2005/8/layout/orgChart1"/>
    <dgm:cxn modelId="{3303BE76-9325-6A45-A3BB-1229F1574998}" type="presParOf" srcId="{7C9576B0-7D50-0341-ABFB-6192606010D2}" destId="{64ADF2E4-8FD6-0840-9E0B-66008D2BB9D9}" srcOrd="0" destOrd="0" presId="urn:microsoft.com/office/officeart/2005/8/layout/orgChart1"/>
    <dgm:cxn modelId="{14A765DE-C46F-9C4A-B133-0BC606AE002E}" type="presParOf" srcId="{7C9576B0-7D50-0341-ABFB-6192606010D2}" destId="{32237294-4A48-2149-B73D-8F0CBDEA74A6}" srcOrd="1" destOrd="0" presId="urn:microsoft.com/office/officeart/2005/8/layout/orgChart1"/>
    <dgm:cxn modelId="{E58E89B0-24DF-0443-9C45-2E4DB1921689}" type="presParOf" srcId="{53475A76-FB85-E945-BE75-DA2748E4C0AD}" destId="{BF8ED4E0-DE32-1847-85A3-95A9A12B9A04}" srcOrd="1" destOrd="0" presId="urn:microsoft.com/office/officeart/2005/8/layout/orgChart1"/>
    <dgm:cxn modelId="{371872C5-CC0C-AD4E-9255-5C502A4F3899}" type="presParOf" srcId="{53475A76-FB85-E945-BE75-DA2748E4C0AD}" destId="{90009B54-BD04-EC48-A3E4-BE2EC69AC583}" srcOrd="2" destOrd="0" presId="urn:microsoft.com/office/officeart/2005/8/layout/orgChart1"/>
    <dgm:cxn modelId="{5156FBC6-EC84-A040-B24C-1088F9897383}" type="presParOf" srcId="{37DDE161-C9B4-D846-B2F9-CE3D7325DA22}" destId="{B203D6A3-FFB3-E345-9E42-11B411E99B2A}" srcOrd="16" destOrd="0" presId="urn:microsoft.com/office/officeart/2005/8/layout/orgChart1"/>
    <dgm:cxn modelId="{102D38AB-3FC4-CD4D-A960-CDBCAE983B70}" type="presParOf" srcId="{37DDE161-C9B4-D846-B2F9-CE3D7325DA22}" destId="{56248201-8E57-184D-915B-25F18113E589}" srcOrd="17" destOrd="0" presId="urn:microsoft.com/office/officeart/2005/8/layout/orgChart1"/>
    <dgm:cxn modelId="{C7EEE709-0F62-3442-A862-8730239F6183}" type="presParOf" srcId="{56248201-8E57-184D-915B-25F18113E589}" destId="{8EFC9D9A-BA16-6344-8D62-FB4A16F9F8E5}" srcOrd="0" destOrd="0" presId="urn:microsoft.com/office/officeart/2005/8/layout/orgChart1"/>
    <dgm:cxn modelId="{67044461-B4C8-8848-9CFB-C1CC72EC70F1}" type="presParOf" srcId="{8EFC9D9A-BA16-6344-8D62-FB4A16F9F8E5}" destId="{66F0473C-446F-FC48-AD3F-11B514F647AF}" srcOrd="0" destOrd="0" presId="urn:microsoft.com/office/officeart/2005/8/layout/orgChart1"/>
    <dgm:cxn modelId="{6CA8EDCC-17EC-874B-B362-5B4D3DE604D7}" type="presParOf" srcId="{8EFC9D9A-BA16-6344-8D62-FB4A16F9F8E5}" destId="{A0B40FD7-DA47-B747-BCF1-BF204E9D3C4A}" srcOrd="1" destOrd="0" presId="urn:microsoft.com/office/officeart/2005/8/layout/orgChart1"/>
    <dgm:cxn modelId="{D15B0845-EF2C-8C4E-93D9-E2B6FB1C7C06}" type="presParOf" srcId="{56248201-8E57-184D-915B-25F18113E589}" destId="{734F94F4-B7DB-1E47-A8F5-DD251132A77F}" srcOrd="1" destOrd="0" presId="urn:microsoft.com/office/officeart/2005/8/layout/orgChart1"/>
    <dgm:cxn modelId="{34E4262C-F07B-1047-BE6D-FF35BB4E3C62}" type="presParOf" srcId="{56248201-8E57-184D-915B-25F18113E589}" destId="{C3DEF4EF-D697-F64A-A53B-42D39C8D7DFF}" srcOrd="2" destOrd="0" presId="urn:microsoft.com/office/officeart/2005/8/layout/orgChart1"/>
    <dgm:cxn modelId="{9AA60304-A4F1-DF4A-A754-2A5BAEEDC2DF}" type="presParOf" srcId="{37DDE161-C9B4-D846-B2F9-CE3D7325DA22}" destId="{B432D5C8-E181-DF46-AFE8-D76B94D1715C}" srcOrd="18" destOrd="0" presId="urn:microsoft.com/office/officeart/2005/8/layout/orgChart1"/>
    <dgm:cxn modelId="{B36FA5D1-E11A-6842-8CDB-66C56F194DB8}" type="presParOf" srcId="{37DDE161-C9B4-D846-B2F9-CE3D7325DA22}" destId="{7A38BB3C-847F-E842-A7CF-A4C07C0E7F18}" srcOrd="19" destOrd="0" presId="urn:microsoft.com/office/officeart/2005/8/layout/orgChart1"/>
    <dgm:cxn modelId="{3CEE697F-017A-0243-B4D5-0D4BD6D03297}" type="presParOf" srcId="{7A38BB3C-847F-E842-A7CF-A4C07C0E7F18}" destId="{71985D91-7696-AA41-8364-07A80F69D8B3}" srcOrd="0" destOrd="0" presId="urn:microsoft.com/office/officeart/2005/8/layout/orgChart1"/>
    <dgm:cxn modelId="{138CC422-7DF5-9B4F-9168-D0D1CA12AA84}" type="presParOf" srcId="{71985D91-7696-AA41-8364-07A80F69D8B3}" destId="{F0890099-1677-BB45-A94C-48B232CF3AC9}" srcOrd="0" destOrd="0" presId="urn:microsoft.com/office/officeart/2005/8/layout/orgChart1"/>
    <dgm:cxn modelId="{801DA6E9-D714-C143-99ED-D77AEDCB7CF5}" type="presParOf" srcId="{71985D91-7696-AA41-8364-07A80F69D8B3}" destId="{43402DC2-23C9-3C41-867D-803C85B94F34}" srcOrd="1" destOrd="0" presId="urn:microsoft.com/office/officeart/2005/8/layout/orgChart1"/>
    <dgm:cxn modelId="{E1A13DA4-2284-0E40-85EF-192AB7FEBC92}" type="presParOf" srcId="{7A38BB3C-847F-E842-A7CF-A4C07C0E7F18}" destId="{F9859629-620A-3041-B866-C8C0BCFA80E9}" srcOrd="1" destOrd="0" presId="urn:microsoft.com/office/officeart/2005/8/layout/orgChart1"/>
    <dgm:cxn modelId="{66BB9DBC-8764-414C-A4CE-555A5122F22A}" type="presParOf" srcId="{7A38BB3C-847F-E842-A7CF-A4C07C0E7F18}" destId="{1A0EF8AA-7E8B-614D-9C7A-A41FAA7B84EB}" srcOrd="2" destOrd="0" presId="urn:microsoft.com/office/officeart/2005/8/layout/orgChart1"/>
    <dgm:cxn modelId="{60EA51B5-E10B-D342-8956-5C9C066EA332}" type="presParOf" srcId="{37DDE161-C9B4-D846-B2F9-CE3D7325DA22}" destId="{34EC5CE0-8717-F942-9E3E-133A38080DDC}" srcOrd="20" destOrd="0" presId="urn:microsoft.com/office/officeart/2005/8/layout/orgChart1"/>
    <dgm:cxn modelId="{59E72F90-A569-FF46-9DD7-2E3BD5E49D0D}" type="presParOf" srcId="{37DDE161-C9B4-D846-B2F9-CE3D7325DA22}" destId="{D09F1976-7697-0E4F-925A-01CA91CEC650}" srcOrd="21" destOrd="0" presId="urn:microsoft.com/office/officeart/2005/8/layout/orgChart1"/>
    <dgm:cxn modelId="{E393970D-BB0D-3C46-B2DC-E63C246AC22F}" type="presParOf" srcId="{D09F1976-7697-0E4F-925A-01CA91CEC650}" destId="{5195F952-328D-9A46-B003-91075672C354}" srcOrd="0" destOrd="0" presId="urn:microsoft.com/office/officeart/2005/8/layout/orgChart1"/>
    <dgm:cxn modelId="{1D668E05-1FF5-334A-92DB-84BA2C477F4B}" type="presParOf" srcId="{5195F952-328D-9A46-B003-91075672C354}" destId="{CFEE295F-8C88-1542-AA07-B4103F0ECB62}" srcOrd="0" destOrd="0" presId="urn:microsoft.com/office/officeart/2005/8/layout/orgChart1"/>
    <dgm:cxn modelId="{1B418C2D-BE99-904A-91F0-C6E9BBE34B3B}" type="presParOf" srcId="{5195F952-328D-9A46-B003-91075672C354}" destId="{B8D36E5E-C123-1949-93F5-06D3C62550ED}" srcOrd="1" destOrd="0" presId="urn:microsoft.com/office/officeart/2005/8/layout/orgChart1"/>
    <dgm:cxn modelId="{5FECD3E6-0041-274F-BFA7-8819ACD07EF5}" type="presParOf" srcId="{D09F1976-7697-0E4F-925A-01CA91CEC650}" destId="{DB2CE4A7-881E-954F-93E1-475EBCBFDA97}" srcOrd="1" destOrd="0" presId="urn:microsoft.com/office/officeart/2005/8/layout/orgChart1"/>
    <dgm:cxn modelId="{052822F5-6D28-AA49-8EBF-26F38714AF39}" type="presParOf" srcId="{D09F1976-7697-0E4F-925A-01CA91CEC650}" destId="{F6DF5D22-F9AB-5B4D-BBC3-FA5440BE9041}" srcOrd="2" destOrd="0" presId="urn:microsoft.com/office/officeart/2005/8/layout/orgChart1"/>
    <dgm:cxn modelId="{51874209-9145-B148-AB22-DD017C0E2BF3}" type="presParOf" srcId="{37DDE161-C9B4-D846-B2F9-CE3D7325DA22}" destId="{DE9366C2-4CBC-8A43-9BA9-48A0610ECE7E}" srcOrd="22" destOrd="0" presId="urn:microsoft.com/office/officeart/2005/8/layout/orgChart1"/>
    <dgm:cxn modelId="{8A0B53DF-D988-FC4A-B390-A1863AA11561}" type="presParOf" srcId="{37DDE161-C9B4-D846-B2F9-CE3D7325DA22}" destId="{80CF292D-C81D-054C-A5A1-97C377144671}" srcOrd="23" destOrd="0" presId="urn:microsoft.com/office/officeart/2005/8/layout/orgChart1"/>
    <dgm:cxn modelId="{594705EA-2C29-3444-885F-6B06973E54D6}" type="presParOf" srcId="{80CF292D-C81D-054C-A5A1-97C377144671}" destId="{53289925-9485-9F43-9A45-594688704D88}" srcOrd="0" destOrd="0" presId="urn:microsoft.com/office/officeart/2005/8/layout/orgChart1"/>
    <dgm:cxn modelId="{C3092940-7B28-444B-8EBA-0262660C8DA8}" type="presParOf" srcId="{53289925-9485-9F43-9A45-594688704D88}" destId="{C72C5580-C426-344B-8658-BD5B1FB4AA7A}" srcOrd="0" destOrd="0" presId="urn:microsoft.com/office/officeart/2005/8/layout/orgChart1"/>
    <dgm:cxn modelId="{F2E1C151-4D88-0C49-BF4A-3B41DE899DC4}" type="presParOf" srcId="{53289925-9485-9F43-9A45-594688704D88}" destId="{9CC591EC-CF03-F34C-B082-3AAD63D1321D}" srcOrd="1" destOrd="0" presId="urn:microsoft.com/office/officeart/2005/8/layout/orgChart1"/>
    <dgm:cxn modelId="{A45BE482-34ED-4A47-AE77-832615D1486A}" type="presParOf" srcId="{80CF292D-C81D-054C-A5A1-97C377144671}" destId="{816CEE83-0261-2542-BC9D-19D71F300D16}" srcOrd="1" destOrd="0" presId="urn:microsoft.com/office/officeart/2005/8/layout/orgChart1"/>
    <dgm:cxn modelId="{86DC9F44-03F1-DC49-9CBB-9266DB84A636}" type="presParOf" srcId="{80CF292D-C81D-054C-A5A1-97C377144671}" destId="{DFE2DDFF-D69B-BE48-8618-17D76486E6FE}" srcOrd="2" destOrd="0" presId="urn:microsoft.com/office/officeart/2005/8/layout/orgChart1"/>
    <dgm:cxn modelId="{0CDD906F-F483-A04B-A744-872416191F62}" type="presParOf" srcId="{854CA7F1-C7E9-8649-B910-C3B46E38759F}" destId="{C0A30CA4-8DAC-B644-AF65-CA6FF19FE3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9D07AF-0DFD-CA47-92B3-E52A1387B62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zh-CN" altLang="en-US"/>
        </a:p>
      </dgm:t>
    </dgm:pt>
    <dgm:pt modelId="{87E4CA02-FE1A-D549-95B5-EDEE16E14578}">
      <dgm:prSet phldrT="[文本]"/>
      <dgm:spPr/>
      <dgm:t>
        <a:bodyPr/>
        <a:lstStyle/>
        <a:p>
          <a:r>
            <a:rPr lang="zh-CN" altLang="en-US" dirty="0" smtClean="0">
              <a:latin typeface="Heiti SC Light" charset="-122"/>
              <a:ea typeface="Heiti SC Light" charset="-122"/>
              <a:cs typeface="Heiti SC Light" charset="-122"/>
            </a:rPr>
            <a:t>计算机类专业</a:t>
          </a:r>
          <a:endParaRPr lang="zh-CN" altLang="en-US" dirty="0">
            <a:latin typeface="Heiti SC Light" charset="-122"/>
            <a:ea typeface="Heiti SC Light" charset="-122"/>
            <a:cs typeface="Heiti SC Light" charset="-122"/>
          </a:endParaRPr>
        </a:p>
      </dgm:t>
    </dgm:pt>
    <dgm:pt modelId="{EF447B91-CC95-C548-8E38-4DB61C6B82EC}" type="parTrans" cxnId="{5B55C356-1C0C-BD4D-A99B-8964D2E00DFD}">
      <dgm:prSet/>
      <dgm:spPr/>
      <dgm:t>
        <a:bodyPr/>
        <a:lstStyle/>
        <a:p>
          <a:endParaRPr lang="zh-CN" altLang="en-US">
            <a:latin typeface="Heiti SC Light" charset="-122"/>
            <a:ea typeface="Heiti SC Light" charset="-122"/>
            <a:cs typeface="Heiti SC Light" charset="-122"/>
          </a:endParaRPr>
        </a:p>
      </dgm:t>
    </dgm:pt>
    <dgm:pt modelId="{3609F984-8F8E-034C-B15A-BDB05A5C2F23}" type="sibTrans" cxnId="{5B55C356-1C0C-BD4D-A99B-8964D2E00DFD}">
      <dgm:prSet/>
      <dgm:spPr/>
      <dgm:t>
        <a:bodyPr/>
        <a:lstStyle/>
        <a:p>
          <a:endParaRPr lang="zh-CN" altLang="en-US">
            <a:latin typeface="Heiti SC Light" charset="-122"/>
            <a:ea typeface="Heiti SC Light" charset="-122"/>
            <a:cs typeface="Heiti SC Light" charset="-122"/>
          </a:endParaRPr>
        </a:p>
      </dgm:t>
    </dgm:pt>
    <dgm:pt modelId="{C7B48F08-CFFC-B749-A44F-053D0FE29EF8}">
      <dgm:prSet phldrT="[文本]"/>
      <dgm:spPr/>
      <dgm:t>
        <a:bodyPr/>
        <a:lstStyle/>
        <a:p>
          <a:r>
            <a:rPr lang="zh-CN" altLang="en-US" dirty="0" smtClean="0">
              <a:latin typeface="Heiti SC Light" charset="-122"/>
              <a:ea typeface="Heiti SC Light" charset="-122"/>
              <a:cs typeface="Heiti SC Light" charset="-122"/>
            </a:rPr>
            <a:t>计算机科学与技术</a:t>
          </a:r>
          <a:endParaRPr lang="zh-CN" altLang="en-US" dirty="0">
            <a:latin typeface="Heiti SC Light" charset="-122"/>
            <a:ea typeface="Heiti SC Light" charset="-122"/>
            <a:cs typeface="Heiti SC Light" charset="-122"/>
          </a:endParaRPr>
        </a:p>
      </dgm:t>
    </dgm:pt>
    <dgm:pt modelId="{4C626502-6D46-9946-B51A-ACCE853BD733}" type="parTrans" cxnId="{7B3E1940-3BFE-B94C-ADD2-AEFD248ED546}">
      <dgm:prSet/>
      <dgm:spPr/>
      <dgm:t>
        <a:bodyPr/>
        <a:lstStyle/>
        <a:p>
          <a:endParaRPr lang="zh-CN" altLang="en-US">
            <a:latin typeface="Heiti SC Light" charset="-122"/>
            <a:ea typeface="Heiti SC Light" charset="-122"/>
            <a:cs typeface="Heiti SC Light" charset="-122"/>
          </a:endParaRPr>
        </a:p>
      </dgm:t>
    </dgm:pt>
    <dgm:pt modelId="{5BCDC932-E24A-BE4D-808B-56ED918ABCD4}" type="sibTrans" cxnId="{7B3E1940-3BFE-B94C-ADD2-AEFD248ED546}">
      <dgm:prSet/>
      <dgm:spPr/>
      <dgm:t>
        <a:bodyPr/>
        <a:lstStyle/>
        <a:p>
          <a:endParaRPr lang="zh-CN" altLang="en-US">
            <a:latin typeface="Heiti SC Light" charset="-122"/>
            <a:ea typeface="Heiti SC Light" charset="-122"/>
            <a:cs typeface="Heiti SC Light" charset="-122"/>
          </a:endParaRPr>
        </a:p>
      </dgm:t>
    </dgm:pt>
    <dgm:pt modelId="{73F3A9FC-2867-3F4C-9529-908A84828D9C}">
      <dgm:prSet phldrT="[文本]"/>
      <dgm:spPr/>
      <dgm:t>
        <a:bodyPr/>
        <a:lstStyle/>
        <a:p>
          <a:r>
            <a:rPr lang="zh-CN" altLang="en-US" dirty="0" smtClean="0">
              <a:latin typeface="Heiti SC Light" charset="-122"/>
              <a:ea typeface="Heiti SC Light" charset="-122"/>
              <a:cs typeface="Heiti SC Light" charset="-122"/>
            </a:rPr>
            <a:t>软件工程</a:t>
          </a:r>
          <a:endParaRPr lang="zh-CN" altLang="en-US" dirty="0">
            <a:latin typeface="Heiti SC Light" charset="-122"/>
            <a:ea typeface="Heiti SC Light" charset="-122"/>
            <a:cs typeface="Heiti SC Light" charset="-122"/>
          </a:endParaRPr>
        </a:p>
      </dgm:t>
    </dgm:pt>
    <dgm:pt modelId="{B87A4E39-103B-254B-B0BC-76A3F647E16E}" type="parTrans" cxnId="{C95550A9-9350-F34A-B96B-65EE6A2E83C6}">
      <dgm:prSet/>
      <dgm:spPr/>
      <dgm:t>
        <a:bodyPr/>
        <a:lstStyle/>
        <a:p>
          <a:endParaRPr lang="zh-CN" altLang="en-US">
            <a:latin typeface="Heiti SC Light" charset="-122"/>
            <a:ea typeface="Heiti SC Light" charset="-122"/>
            <a:cs typeface="Heiti SC Light" charset="-122"/>
          </a:endParaRPr>
        </a:p>
      </dgm:t>
    </dgm:pt>
    <dgm:pt modelId="{39EB1D24-4912-374B-966A-908AF2EA2D5E}" type="sibTrans" cxnId="{C95550A9-9350-F34A-B96B-65EE6A2E83C6}">
      <dgm:prSet/>
      <dgm:spPr/>
      <dgm:t>
        <a:bodyPr/>
        <a:lstStyle/>
        <a:p>
          <a:endParaRPr lang="zh-CN" altLang="en-US">
            <a:latin typeface="Heiti SC Light" charset="-122"/>
            <a:ea typeface="Heiti SC Light" charset="-122"/>
            <a:cs typeface="Heiti SC Light" charset="-122"/>
          </a:endParaRPr>
        </a:p>
      </dgm:t>
    </dgm:pt>
    <dgm:pt modelId="{0DCA8F8E-7337-0F42-A2D3-BAFEEF132538}">
      <dgm:prSet phldrT="[文本]"/>
      <dgm:spPr/>
      <dgm:t>
        <a:bodyPr/>
        <a:lstStyle/>
        <a:p>
          <a:r>
            <a:rPr lang="zh-CN" altLang="en-US" dirty="0" smtClean="0">
              <a:latin typeface="Heiti SC Light" charset="-122"/>
              <a:ea typeface="Heiti SC Light" charset="-122"/>
              <a:cs typeface="Heiti SC Light" charset="-122"/>
            </a:rPr>
            <a:t>网络工程</a:t>
          </a:r>
          <a:endParaRPr lang="zh-CN" altLang="en-US" dirty="0">
            <a:latin typeface="Heiti SC Light" charset="-122"/>
            <a:ea typeface="Heiti SC Light" charset="-122"/>
            <a:cs typeface="Heiti SC Light" charset="-122"/>
          </a:endParaRPr>
        </a:p>
      </dgm:t>
    </dgm:pt>
    <dgm:pt modelId="{9E0442A2-992C-614B-8C84-BA62C1B68D8F}" type="parTrans" cxnId="{394F2C17-06F8-CF48-8C9D-AD0A51398871}">
      <dgm:prSet/>
      <dgm:spPr/>
      <dgm:t>
        <a:bodyPr/>
        <a:lstStyle/>
        <a:p>
          <a:endParaRPr lang="zh-CN" altLang="en-US">
            <a:latin typeface="Heiti SC Light" charset="-122"/>
            <a:ea typeface="Heiti SC Light" charset="-122"/>
            <a:cs typeface="Heiti SC Light" charset="-122"/>
          </a:endParaRPr>
        </a:p>
      </dgm:t>
    </dgm:pt>
    <dgm:pt modelId="{6F7AB8F3-6E41-134B-B0D5-E429FE1A868A}" type="sibTrans" cxnId="{394F2C17-06F8-CF48-8C9D-AD0A51398871}">
      <dgm:prSet/>
      <dgm:spPr/>
      <dgm:t>
        <a:bodyPr/>
        <a:lstStyle/>
        <a:p>
          <a:endParaRPr lang="zh-CN" altLang="en-US">
            <a:latin typeface="Heiti SC Light" charset="-122"/>
            <a:ea typeface="Heiti SC Light" charset="-122"/>
            <a:cs typeface="Heiti SC Light" charset="-122"/>
          </a:endParaRPr>
        </a:p>
      </dgm:t>
    </dgm:pt>
    <dgm:pt modelId="{310A6282-10D3-8C48-9DD5-B74C32D31191}">
      <dgm:prSet phldrT="[文本]"/>
      <dgm:spPr/>
      <dgm:t>
        <a:bodyPr/>
        <a:lstStyle/>
        <a:p>
          <a:r>
            <a:rPr lang="zh-CN" altLang="en-US" dirty="0" smtClean="0">
              <a:latin typeface="Heiti SC Light" charset="-122"/>
              <a:ea typeface="Heiti SC Light" charset="-122"/>
              <a:cs typeface="Heiti SC Light" charset="-122"/>
            </a:rPr>
            <a:t>信息安全</a:t>
          </a:r>
          <a:endParaRPr lang="zh-CN" altLang="en-US" dirty="0">
            <a:latin typeface="Heiti SC Light" charset="-122"/>
            <a:ea typeface="Heiti SC Light" charset="-122"/>
            <a:cs typeface="Heiti SC Light" charset="-122"/>
          </a:endParaRPr>
        </a:p>
      </dgm:t>
    </dgm:pt>
    <dgm:pt modelId="{3B49589E-15A5-1249-841A-AE86D922FDB1}" type="parTrans" cxnId="{D57E8FAD-A915-2A42-9396-43993E8477D7}">
      <dgm:prSet/>
      <dgm:spPr/>
      <dgm:t>
        <a:bodyPr/>
        <a:lstStyle/>
        <a:p>
          <a:endParaRPr lang="zh-CN" altLang="en-US">
            <a:latin typeface="Heiti SC Light" charset="-122"/>
            <a:ea typeface="Heiti SC Light" charset="-122"/>
            <a:cs typeface="Heiti SC Light" charset="-122"/>
          </a:endParaRPr>
        </a:p>
      </dgm:t>
    </dgm:pt>
    <dgm:pt modelId="{41A37216-76EE-774A-BB46-958623C82D2C}" type="sibTrans" cxnId="{D57E8FAD-A915-2A42-9396-43993E8477D7}">
      <dgm:prSet/>
      <dgm:spPr/>
      <dgm:t>
        <a:bodyPr/>
        <a:lstStyle/>
        <a:p>
          <a:endParaRPr lang="zh-CN" altLang="en-US">
            <a:latin typeface="Heiti SC Light" charset="-122"/>
            <a:ea typeface="Heiti SC Light" charset="-122"/>
            <a:cs typeface="Heiti SC Light" charset="-122"/>
          </a:endParaRPr>
        </a:p>
      </dgm:t>
    </dgm:pt>
    <dgm:pt modelId="{5684708C-D68B-B64F-B1BD-C4167F150082}">
      <dgm:prSet phldrT="[文本]"/>
      <dgm:spPr/>
      <dgm:t>
        <a:bodyPr/>
        <a:lstStyle/>
        <a:p>
          <a:r>
            <a:rPr lang="zh-CN" altLang="en-US" dirty="0" smtClean="0">
              <a:latin typeface="Heiti SC Light" charset="-122"/>
              <a:ea typeface="Heiti SC Light" charset="-122"/>
              <a:cs typeface="Heiti SC Light" charset="-122"/>
            </a:rPr>
            <a:t>物联网工程</a:t>
          </a:r>
          <a:endParaRPr lang="zh-CN" altLang="en-US" dirty="0">
            <a:latin typeface="Heiti SC Light" charset="-122"/>
            <a:ea typeface="Heiti SC Light" charset="-122"/>
            <a:cs typeface="Heiti SC Light" charset="-122"/>
          </a:endParaRPr>
        </a:p>
      </dgm:t>
    </dgm:pt>
    <dgm:pt modelId="{DC3166EC-28D4-3B49-8637-8D8712127B09}" type="parTrans" cxnId="{1A401704-11DA-9C4D-9DAB-E0CC362AB887}">
      <dgm:prSet/>
      <dgm:spPr/>
      <dgm:t>
        <a:bodyPr/>
        <a:lstStyle/>
        <a:p>
          <a:endParaRPr lang="zh-CN" altLang="en-US">
            <a:latin typeface="Heiti SC Light" charset="-122"/>
            <a:ea typeface="Heiti SC Light" charset="-122"/>
            <a:cs typeface="Heiti SC Light" charset="-122"/>
          </a:endParaRPr>
        </a:p>
      </dgm:t>
    </dgm:pt>
    <dgm:pt modelId="{956B9305-25DF-9145-BAFF-A6F04462DB59}" type="sibTrans" cxnId="{1A401704-11DA-9C4D-9DAB-E0CC362AB887}">
      <dgm:prSet/>
      <dgm:spPr/>
      <dgm:t>
        <a:bodyPr/>
        <a:lstStyle/>
        <a:p>
          <a:endParaRPr lang="zh-CN" altLang="en-US">
            <a:latin typeface="Heiti SC Light" charset="-122"/>
            <a:ea typeface="Heiti SC Light" charset="-122"/>
            <a:cs typeface="Heiti SC Light" charset="-122"/>
          </a:endParaRPr>
        </a:p>
      </dgm:t>
    </dgm:pt>
    <dgm:pt modelId="{38C9DB00-B704-B24C-9A38-D0FE034E01C1}">
      <dgm:prSet phldrT="[文本]"/>
      <dgm:spPr/>
      <dgm:t>
        <a:bodyPr/>
        <a:lstStyle/>
        <a:p>
          <a:r>
            <a:rPr lang="zh-CN" altLang="en-US" dirty="0" smtClean="0">
              <a:latin typeface="Heiti SC Light" charset="-122"/>
              <a:ea typeface="Heiti SC Light" charset="-122"/>
              <a:cs typeface="Heiti SC Light" charset="-122"/>
            </a:rPr>
            <a:t>数字媒体技术</a:t>
          </a:r>
          <a:endParaRPr lang="zh-CN" altLang="en-US" dirty="0">
            <a:latin typeface="Heiti SC Light" charset="-122"/>
            <a:ea typeface="Heiti SC Light" charset="-122"/>
            <a:cs typeface="Heiti SC Light" charset="-122"/>
          </a:endParaRPr>
        </a:p>
      </dgm:t>
    </dgm:pt>
    <dgm:pt modelId="{EAB17B04-0789-4B4C-B390-AEEFC591CC61}" type="parTrans" cxnId="{8AEAA1D9-54C7-F14C-BF0A-28B4DF62C7C7}">
      <dgm:prSet/>
      <dgm:spPr/>
      <dgm:t>
        <a:bodyPr/>
        <a:lstStyle/>
        <a:p>
          <a:endParaRPr lang="zh-CN" altLang="en-US">
            <a:latin typeface="Heiti SC Light" charset="-122"/>
            <a:ea typeface="Heiti SC Light" charset="-122"/>
            <a:cs typeface="Heiti SC Light" charset="-122"/>
          </a:endParaRPr>
        </a:p>
      </dgm:t>
    </dgm:pt>
    <dgm:pt modelId="{8124BC25-7025-2B40-A8A2-0B066BCE5D69}" type="sibTrans" cxnId="{8AEAA1D9-54C7-F14C-BF0A-28B4DF62C7C7}">
      <dgm:prSet/>
      <dgm:spPr/>
      <dgm:t>
        <a:bodyPr/>
        <a:lstStyle/>
        <a:p>
          <a:endParaRPr lang="zh-CN" altLang="en-US">
            <a:latin typeface="Heiti SC Light" charset="-122"/>
            <a:ea typeface="Heiti SC Light" charset="-122"/>
            <a:cs typeface="Heiti SC Light" charset="-122"/>
          </a:endParaRPr>
        </a:p>
      </dgm:t>
    </dgm:pt>
    <dgm:pt modelId="{1954180A-8D89-7648-B216-001869BF325D}"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309CBE3B-13D8-FF42-8A55-C112153BDF94}" type="pres">
      <dgm:prSet presAssocID="{87E4CA02-FE1A-D549-95B5-EDEE16E14578}" presName="hierRoot1" presStyleCnt="0">
        <dgm:presLayoutVars>
          <dgm:hierBranch val="init"/>
        </dgm:presLayoutVars>
      </dgm:prSet>
      <dgm:spPr/>
    </dgm:pt>
    <dgm:pt modelId="{33894556-C8D6-1246-BDE2-F7CFFA5BC4C7}" type="pres">
      <dgm:prSet presAssocID="{87E4CA02-FE1A-D549-95B5-EDEE16E14578}" presName="rootComposite1" presStyleCnt="0"/>
      <dgm:spPr/>
    </dgm:pt>
    <dgm:pt modelId="{C08C59F7-6525-9148-947F-7F61503055CF}" type="pres">
      <dgm:prSet presAssocID="{87E4CA02-FE1A-D549-95B5-EDEE16E14578}" presName="rootText1" presStyleLbl="node0" presStyleIdx="0" presStyleCnt="1">
        <dgm:presLayoutVars>
          <dgm:chPref val="3"/>
        </dgm:presLayoutVars>
      </dgm:prSet>
      <dgm:spPr/>
      <dgm:t>
        <a:bodyPr/>
        <a:lstStyle/>
        <a:p>
          <a:endParaRPr lang="zh-CN" altLang="en-US"/>
        </a:p>
      </dgm:t>
    </dgm:pt>
    <dgm:pt modelId="{EC98ACAC-35DD-E840-8655-BEB7A3CAEEC2}" type="pres">
      <dgm:prSet presAssocID="{87E4CA02-FE1A-D549-95B5-EDEE16E14578}" presName="rootConnector1" presStyleLbl="node1" presStyleIdx="0" presStyleCnt="0"/>
      <dgm:spPr/>
      <dgm:t>
        <a:bodyPr/>
        <a:lstStyle/>
        <a:p>
          <a:endParaRPr lang="zh-CN" altLang="en-US"/>
        </a:p>
      </dgm:t>
    </dgm:pt>
    <dgm:pt modelId="{13468FA8-68FA-844A-B4CB-55D0A8C59D0E}" type="pres">
      <dgm:prSet presAssocID="{87E4CA02-FE1A-D549-95B5-EDEE16E14578}" presName="hierChild2" presStyleCnt="0"/>
      <dgm:spPr/>
    </dgm:pt>
    <dgm:pt modelId="{EF50DD11-B0E4-7044-B5F9-71760A662231}" type="pres">
      <dgm:prSet presAssocID="{4C626502-6D46-9946-B51A-ACCE853BD733}" presName="Name64" presStyleLbl="parChTrans1D2" presStyleIdx="0" presStyleCnt="6"/>
      <dgm:spPr/>
      <dgm:t>
        <a:bodyPr/>
        <a:lstStyle/>
        <a:p>
          <a:endParaRPr lang="zh-CN" altLang="en-US"/>
        </a:p>
      </dgm:t>
    </dgm:pt>
    <dgm:pt modelId="{B88F4F11-930B-C740-8DCD-96DE264A1B71}" type="pres">
      <dgm:prSet presAssocID="{C7B48F08-CFFC-B749-A44F-053D0FE29EF8}" presName="hierRoot2" presStyleCnt="0">
        <dgm:presLayoutVars>
          <dgm:hierBranch val="init"/>
        </dgm:presLayoutVars>
      </dgm:prSet>
      <dgm:spPr/>
    </dgm:pt>
    <dgm:pt modelId="{7C910FA5-A1B0-CC4A-AF9C-D5555A00821C}" type="pres">
      <dgm:prSet presAssocID="{C7B48F08-CFFC-B749-A44F-053D0FE29EF8}" presName="rootComposite" presStyleCnt="0"/>
      <dgm:spPr/>
    </dgm:pt>
    <dgm:pt modelId="{A4F82D5F-E824-034A-8597-52B2CDF52081}" type="pres">
      <dgm:prSet presAssocID="{C7B48F08-CFFC-B749-A44F-053D0FE29EF8}" presName="rootText" presStyleLbl="node2" presStyleIdx="0" presStyleCnt="6">
        <dgm:presLayoutVars>
          <dgm:chPref val="3"/>
        </dgm:presLayoutVars>
      </dgm:prSet>
      <dgm:spPr/>
      <dgm:t>
        <a:bodyPr/>
        <a:lstStyle/>
        <a:p>
          <a:endParaRPr lang="zh-CN" altLang="en-US"/>
        </a:p>
      </dgm:t>
    </dgm:pt>
    <dgm:pt modelId="{15369C56-CCC7-5849-B70B-E702BA0C113E}" type="pres">
      <dgm:prSet presAssocID="{C7B48F08-CFFC-B749-A44F-053D0FE29EF8}" presName="rootConnector" presStyleLbl="node2" presStyleIdx="0" presStyleCnt="6"/>
      <dgm:spPr/>
      <dgm:t>
        <a:bodyPr/>
        <a:lstStyle/>
        <a:p>
          <a:endParaRPr lang="zh-CN" altLang="en-US"/>
        </a:p>
      </dgm:t>
    </dgm:pt>
    <dgm:pt modelId="{9079F779-26BA-1B4D-A4D1-6F44DC754CC1}" type="pres">
      <dgm:prSet presAssocID="{C7B48F08-CFFC-B749-A44F-053D0FE29EF8}" presName="hierChild4" presStyleCnt="0"/>
      <dgm:spPr/>
    </dgm:pt>
    <dgm:pt modelId="{0E3DCAFC-39D4-BA48-A780-45A4595F0BFE}" type="pres">
      <dgm:prSet presAssocID="{C7B48F08-CFFC-B749-A44F-053D0FE29EF8}" presName="hierChild5" presStyleCnt="0"/>
      <dgm:spPr/>
    </dgm:pt>
    <dgm:pt modelId="{4D112396-0FD4-EA4E-977A-FF26E30FF922}" type="pres">
      <dgm:prSet presAssocID="{B87A4E39-103B-254B-B0BC-76A3F647E16E}" presName="Name64" presStyleLbl="parChTrans1D2" presStyleIdx="1" presStyleCnt="6"/>
      <dgm:spPr/>
      <dgm:t>
        <a:bodyPr/>
        <a:lstStyle/>
        <a:p>
          <a:endParaRPr lang="zh-CN" altLang="en-US"/>
        </a:p>
      </dgm:t>
    </dgm:pt>
    <dgm:pt modelId="{56C31605-0A26-114D-B303-CDBF3A2760DB}" type="pres">
      <dgm:prSet presAssocID="{73F3A9FC-2867-3F4C-9529-908A84828D9C}" presName="hierRoot2" presStyleCnt="0">
        <dgm:presLayoutVars>
          <dgm:hierBranch val="init"/>
        </dgm:presLayoutVars>
      </dgm:prSet>
      <dgm:spPr/>
    </dgm:pt>
    <dgm:pt modelId="{7FA0C373-87A1-7740-977A-D97B8EB0D609}" type="pres">
      <dgm:prSet presAssocID="{73F3A9FC-2867-3F4C-9529-908A84828D9C}" presName="rootComposite" presStyleCnt="0"/>
      <dgm:spPr/>
    </dgm:pt>
    <dgm:pt modelId="{C42812A0-B2F7-B541-8A4A-DADA7BE1B65C}" type="pres">
      <dgm:prSet presAssocID="{73F3A9FC-2867-3F4C-9529-908A84828D9C}" presName="rootText" presStyleLbl="node2" presStyleIdx="1" presStyleCnt="6">
        <dgm:presLayoutVars>
          <dgm:chPref val="3"/>
        </dgm:presLayoutVars>
      </dgm:prSet>
      <dgm:spPr/>
      <dgm:t>
        <a:bodyPr/>
        <a:lstStyle/>
        <a:p>
          <a:endParaRPr lang="zh-CN" altLang="en-US"/>
        </a:p>
      </dgm:t>
    </dgm:pt>
    <dgm:pt modelId="{FBFE6FF5-F85D-D14D-9C1C-C49DAC5AC797}" type="pres">
      <dgm:prSet presAssocID="{73F3A9FC-2867-3F4C-9529-908A84828D9C}" presName="rootConnector" presStyleLbl="node2" presStyleIdx="1" presStyleCnt="6"/>
      <dgm:spPr/>
      <dgm:t>
        <a:bodyPr/>
        <a:lstStyle/>
        <a:p>
          <a:endParaRPr lang="zh-CN" altLang="en-US"/>
        </a:p>
      </dgm:t>
    </dgm:pt>
    <dgm:pt modelId="{DCCB0A33-46A1-904A-BD39-1365B5372C6E}" type="pres">
      <dgm:prSet presAssocID="{73F3A9FC-2867-3F4C-9529-908A84828D9C}" presName="hierChild4" presStyleCnt="0"/>
      <dgm:spPr/>
    </dgm:pt>
    <dgm:pt modelId="{1219CEA5-C0E8-8548-9A0A-19F60FB6E3BE}" type="pres">
      <dgm:prSet presAssocID="{73F3A9FC-2867-3F4C-9529-908A84828D9C}" presName="hierChild5" presStyleCnt="0"/>
      <dgm:spPr/>
    </dgm:pt>
    <dgm:pt modelId="{A46E2B23-E0BA-7D43-8F89-498115537F8B}" type="pres">
      <dgm:prSet presAssocID="{9E0442A2-992C-614B-8C84-BA62C1B68D8F}" presName="Name64" presStyleLbl="parChTrans1D2" presStyleIdx="2" presStyleCnt="6"/>
      <dgm:spPr/>
      <dgm:t>
        <a:bodyPr/>
        <a:lstStyle/>
        <a:p>
          <a:endParaRPr lang="zh-CN" altLang="en-US"/>
        </a:p>
      </dgm:t>
    </dgm:pt>
    <dgm:pt modelId="{B9110056-AB59-A246-8177-5B157B279AC7}" type="pres">
      <dgm:prSet presAssocID="{0DCA8F8E-7337-0F42-A2D3-BAFEEF132538}" presName="hierRoot2" presStyleCnt="0">
        <dgm:presLayoutVars>
          <dgm:hierBranch val="init"/>
        </dgm:presLayoutVars>
      </dgm:prSet>
      <dgm:spPr/>
    </dgm:pt>
    <dgm:pt modelId="{C73F070B-803D-BC49-A1F8-B0516AE75131}" type="pres">
      <dgm:prSet presAssocID="{0DCA8F8E-7337-0F42-A2D3-BAFEEF132538}" presName="rootComposite" presStyleCnt="0"/>
      <dgm:spPr/>
    </dgm:pt>
    <dgm:pt modelId="{07C56B58-B542-674D-9D05-EA32FB39A749}" type="pres">
      <dgm:prSet presAssocID="{0DCA8F8E-7337-0F42-A2D3-BAFEEF132538}" presName="rootText" presStyleLbl="node2" presStyleIdx="2" presStyleCnt="6">
        <dgm:presLayoutVars>
          <dgm:chPref val="3"/>
        </dgm:presLayoutVars>
      </dgm:prSet>
      <dgm:spPr/>
      <dgm:t>
        <a:bodyPr/>
        <a:lstStyle/>
        <a:p>
          <a:endParaRPr lang="zh-CN" altLang="en-US"/>
        </a:p>
      </dgm:t>
    </dgm:pt>
    <dgm:pt modelId="{CAAAFC22-C80C-A641-9543-CA5DA5B6A9EC}" type="pres">
      <dgm:prSet presAssocID="{0DCA8F8E-7337-0F42-A2D3-BAFEEF132538}" presName="rootConnector" presStyleLbl="node2" presStyleIdx="2" presStyleCnt="6"/>
      <dgm:spPr/>
      <dgm:t>
        <a:bodyPr/>
        <a:lstStyle/>
        <a:p>
          <a:endParaRPr lang="zh-CN" altLang="en-US"/>
        </a:p>
      </dgm:t>
    </dgm:pt>
    <dgm:pt modelId="{975C78F5-CB53-5342-8B04-AE5C7D3C747E}" type="pres">
      <dgm:prSet presAssocID="{0DCA8F8E-7337-0F42-A2D3-BAFEEF132538}" presName="hierChild4" presStyleCnt="0"/>
      <dgm:spPr/>
    </dgm:pt>
    <dgm:pt modelId="{EA799072-1B06-2E4F-A62E-A911C4644A8A}" type="pres">
      <dgm:prSet presAssocID="{0DCA8F8E-7337-0F42-A2D3-BAFEEF132538}" presName="hierChild5" presStyleCnt="0"/>
      <dgm:spPr/>
    </dgm:pt>
    <dgm:pt modelId="{0DE1B747-E33A-4A4F-BF4D-F509A9D54FAA}" type="pres">
      <dgm:prSet presAssocID="{3B49589E-15A5-1249-841A-AE86D922FDB1}" presName="Name64" presStyleLbl="parChTrans1D2" presStyleIdx="3" presStyleCnt="6"/>
      <dgm:spPr/>
      <dgm:t>
        <a:bodyPr/>
        <a:lstStyle/>
        <a:p>
          <a:endParaRPr lang="zh-CN" altLang="en-US"/>
        </a:p>
      </dgm:t>
    </dgm:pt>
    <dgm:pt modelId="{F6DB6AC3-5F0A-A642-A232-2780104FC827}" type="pres">
      <dgm:prSet presAssocID="{310A6282-10D3-8C48-9DD5-B74C32D31191}" presName="hierRoot2" presStyleCnt="0">
        <dgm:presLayoutVars>
          <dgm:hierBranch val="init"/>
        </dgm:presLayoutVars>
      </dgm:prSet>
      <dgm:spPr/>
    </dgm:pt>
    <dgm:pt modelId="{A5CED296-D384-684E-AF15-60FDCC290F8D}" type="pres">
      <dgm:prSet presAssocID="{310A6282-10D3-8C48-9DD5-B74C32D31191}" presName="rootComposite" presStyleCnt="0"/>
      <dgm:spPr/>
    </dgm:pt>
    <dgm:pt modelId="{4F0EBD0E-E085-F14A-A9D6-E42D2365D6D1}" type="pres">
      <dgm:prSet presAssocID="{310A6282-10D3-8C48-9DD5-B74C32D31191}" presName="rootText" presStyleLbl="node2" presStyleIdx="3" presStyleCnt="6">
        <dgm:presLayoutVars>
          <dgm:chPref val="3"/>
        </dgm:presLayoutVars>
      </dgm:prSet>
      <dgm:spPr/>
      <dgm:t>
        <a:bodyPr/>
        <a:lstStyle/>
        <a:p>
          <a:endParaRPr lang="zh-CN" altLang="en-US"/>
        </a:p>
      </dgm:t>
    </dgm:pt>
    <dgm:pt modelId="{8CAD3177-09DA-4343-9CDE-58A1E65C1492}" type="pres">
      <dgm:prSet presAssocID="{310A6282-10D3-8C48-9DD5-B74C32D31191}" presName="rootConnector" presStyleLbl="node2" presStyleIdx="3" presStyleCnt="6"/>
      <dgm:spPr/>
      <dgm:t>
        <a:bodyPr/>
        <a:lstStyle/>
        <a:p>
          <a:endParaRPr lang="zh-CN" altLang="en-US"/>
        </a:p>
      </dgm:t>
    </dgm:pt>
    <dgm:pt modelId="{2496185B-47B6-B949-8337-D72D5E728731}" type="pres">
      <dgm:prSet presAssocID="{310A6282-10D3-8C48-9DD5-B74C32D31191}" presName="hierChild4" presStyleCnt="0"/>
      <dgm:spPr/>
    </dgm:pt>
    <dgm:pt modelId="{48A46C4B-31C5-104F-8E69-8D5F825ACE89}" type="pres">
      <dgm:prSet presAssocID="{310A6282-10D3-8C48-9DD5-B74C32D31191}" presName="hierChild5" presStyleCnt="0"/>
      <dgm:spPr/>
    </dgm:pt>
    <dgm:pt modelId="{FF39431C-45B2-5D42-AE5B-190058EF39E4}" type="pres">
      <dgm:prSet presAssocID="{DC3166EC-28D4-3B49-8637-8D8712127B09}" presName="Name64" presStyleLbl="parChTrans1D2" presStyleIdx="4" presStyleCnt="6"/>
      <dgm:spPr/>
      <dgm:t>
        <a:bodyPr/>
        <a:lstStyle/>
        <a:p>
          <a:endParaRPr lang="zh-CN" altLang="en-US"/>
        </a:p>
      </dgm:t>
    </dgm:pt>
    <dgm:pt modelId="{7F34588C-3529-3C49-B11E-0DDEB2F50377}" type="pres">
      <dgm:prSet presAssocID="{5684708C-D68B-B64F-B1BD-C4167F150082}" presName="hierRoot2" presStyleCnt="0">
        <dgm:presLayoutVars>
          <dgm:hierBranch val="init"/>
        </dgm:presLayoutVars>
      </dgm:prSet>
      <dgm:spPr/>
    </dgm:pt>
    <dgm:pt modelId="{337FEA10-0BF5-444A-B0EE-992CAA893BD1}" type="pres">
      <dgm:prSet presAssocID="{5684708C-D68B-B64F-B1BD-C4167F150082}" presName="rootComposite" presStyleCnt="0"/>
      <dgm:spPr/>
    </dgm:pt>
    <dgm:pt modelId="{4EA1D425-6817-004E-B92A-ED3F410420A3}" type="pres">
      <dgm:prSet presAssocID="{5684708C-D68B-B64F-B1BD-C4167F150082}" presName="rootText" presStyleLbl="node2" presStyleIdx="4" presStyleCnt="6">
        <dgm:presLayoutVars>
          <dgm:chPref val="3"/>
        </dgm:presLayoutVars>
      </dgm:prSet>
      <dgm:spPr/>
      <dgm:t>
        <a:bodyPr/>
        <a:lstStyle/>
        <a:p>
          <a:endParaRPr lang="zh-CN" altLang="en-US"/>
        </a:p>
      </dgm:t>
    </dgm:pt>
    <dgm:pt modelId="{AD571079-CD15-7C47-B44D-C24C08091207}" type="pres">
      <dgm:prSet presAssocID="{5684708C-D68B-B64F-B1BD-C4167F150082}" presName="rootConnector" presStyleLbl="node2" presStyleIdx="4" presStyleCnt="6"/>
      <dgm:spPr/>
      <dgm:t>
        <a:bodyPr/>
        <a:lstStyle/>
        <a:p>
          <a:endParaRPr lang="zh-CN" altLang="en-US"/>
        </a:p>
      </dgm:t>
    </dgm:pt>
    <dgm:pt modelId="{E46E1363-3BD6-224D-B67F-37B2E2C55DD4}" type="pres">
      <dgm:prSet presAssocID="{5684708C-D68B-B64F-B1BD-C4167F150082}" presName="hierChild4" presStyleCnt="0"/>
      <dgm:spPr/>
    </dgm:pt>
    <dgm:pt modelId="{1522BCB4-F4AB-A147-8719-F751DBA8DE3E}" type="pres">
      <dgm:prSet presAssocID="{5684708C-D68B-B64F-B1BD-C4167F150082}" presName="hierChild5" presStyleCnt="0"/>
      <dgm:spPr/>
    </dgm:pt>
    <dgm:pt modelId="{68D061F9-12E2-8F49-8E2C-874F5918D861}" type="pres">
      <dgm:prSet presAssocID="{EAB17B04-0789-4B4C-B390-AEEFC591CC61}" presName="Name64" presStyleLbl="parChTrans1D2" presStyleIdx="5" presStyleCnt="6"/>
      <dgm:spPr/>
      <dgm:t>
        <a:bodyPr/>
        <a:lstStyle/>
        <a:p>
          <a:endParaRPr lang="zh-CN" altLang="en-US"/>
        </a:p>
      </dgm:t>
    </dgm:pt>
    <dgm:pt modelId="{042EE0F2-BA52-544E-AAB9-82DBEF378042}" type="pres">
      <dgm:prSet presAssocID="{38C9DB00-B704-B24C-9A38-D0FE034E01C1}" presName="hierRoot2" presStyleCnt="0">
        <dgm:presLayoutVars>
          <dgm:hierBranch val="init"/>
        </dgm:presLayoutVars>
      </dgm:prSet>
      <dgm:spPr/>
    </dgm:pt>
    <dgm:pt modelId="{CD38247F-2FA3-6D4B-BF36-C41402B480C4}" type="pres">
      <dgm:prSet presAssocID="{38C9DB00-B704-B24C-9A38-D0FE034E01C1}" presName="rootComposite" presStyleCnt="0"/>
      <dgm:spPr/>
    </dgm:pt>
    <dgm:pt modelId="{9BFA5702-370C-404C-9CE7-47CC6E53F12E}" type="pres">
      <dgm:prSet presAssocID="{38C9DB00-B704-B24C-9A38-D0FE034E01C1}" presName="rootText" presStyleLbl="node2" presStyleIdx="5" presStyleCnt="6">
        <dgm:presLayoutVars>
          <dgm:chPref val="3"/>
        </dgm:presLayoutVars>
      </dgm:prSet>
      <dgm:spPr/>
      <dgm:t>
        <a:bodyPr/>
        <a:lstStyle/>
        <a:p>
          <a:endParaRPr lang="zh-CN" altLang="en-US"/>
        </a:p>
      </dgm:t>
    </dgm:pt>
    <dgm:pt modelId="{E812DE23-5E6F-8B46-985E-01FC30FC2EE1}" type="pres">
      <dgm:prSet presAssocID="{38C9DB00-B704-B24C-9A38-D0FE034E01C1}" presName="rootConnector" presStyleLbl="node2" presStyleIdx="5" presStyleCnt="6"/>
      <dgm:spPr/>
      <dgm:t>
        <a:bodyPr/>
        <a:lstStyle/>
        <a:p>
          <a:endParaRPr lang="zh-CN" altLang="en-US"/>
        </a:p>
      </dgm:t>
    </dgm:pt>
    <dgm:pt modelId="{EE4DA3DE-E2C7-5F4A-BEDE-B0E137E54977}" type="pres">
      <dgm:prSet presAssocID="{38C9DB00-B704-B24C-9A38-D0FE034E01C1}" presName="hierChild4" presStyleCnt="0"/>
      <dgm:spPr/>
    </dgm:pt>
    <dgm:pt modelId="{F56DBDAC-B7CA-2A41-9420-96761D7B1E69}" type="pres">
      <dgm:prSet presAssocID="{38C9DB00-B704-B24C-9A38-D0FE034E01C1}" presName="hierChild5" presStyleCnt="0"/>
      <dgm:spPr/>
    </dgm:pt>
    <dgm:pt modelId="{8F63268F-067D-5A43-B656-6AD22B8C90DE}" type="pres">
      <dgm:prSet presAssocID="{87E4CA02-FE1A-D549-95B5-EDEE16E14578}" presName="hierChild3" presStyleCnt="0"/>
      <dgm:spPr/>
    </dgm:pt>
  </dgm:ptLst>
  <dgm:cxnLst>
    <dgm:cxn modelId="{58D3B443-2722-6942-B5B6-94A9AE873011}" type="presOf" srcId="{DC3166EC-28D4-3B49-8637-8D8712127B09}" destId="{FF39431C-45B2-5D42-AE5B-190058EF39E4}" srcOrd="0" destOrd="0" presId="urn:microsoft.com/office/officeart/2009/3/layout/HorizontalOrganizationChart"/>
    <dgm:cxn modelId="{63BCF6FF-A2F7-C54D-8CC6-EDCC6ECA9155}" type="presOf" srcId="{0DCA8F8E-7337-0F42-A2D3-BAFEEF132538}" destId="{07C56B58-B542-674D-9D05-EA32FB39A749}" srcOrd="0" destOrd="0" presId="urn:microsoft.com/office/officeart/2009/3/layout/HorizontalOrganizationChart"/>
    <dgm:cxn modelId="{E00CED73-33C9-7C4D-A2E5-7F54B655BC3B}" type="presOf" srcId="{87E4CA02-FE1A-D549-95B5-EDEE16E14578}" destId="{EC98ACAC-35DD-E840-8655-BEB7A3CAEEC2}" srcOrd="1" destOrd="0" presId="urn:microsoft.com/office/officeart/2009/3/layout/HorizontalOrganizationChart"/>
    <dgm:cxn modelId="{5B55C356-1C0C-BD4D-A99B-8964D2E00DFD}" srcId="{1C9D07AF-0DFD-CA47-92B3-E52A1387B626}" destId="{87E4CA02-FE1A-D549-95B5-EDEE16E14578}" srcOrd="0" destOrd="0" parTransId="{EF447B91-CC95-C548-8E38-4DB61C6B82EC}" sibTransId="{3609F984-8F8E-034C-B15A-BDB05A5C2F23}"/>
    <dgm:cxn modelId="{7B3E1940-3BFE-B94C-ADD2-AEFD248ED546}" srcId="{87E4CA02-FE1A-D549-95B5-EDEE16E14578}" destId="{C7B48F08-CFFC-B749-A44F-053D0FE29EF8}" srcOrd="0" destOrd="0" parTransId="{4C626502-6D46-9946-B51A-ACCE853BD733}" sibTransId="{5BCDC932-E24A-BE4D-808B-56ED918ABCD4}"/>
    <dgm:cxn modelId="{E7033E28-DCF4-8046-9E76-1CE3E2768343}" type="presOf" srcId="{9E0442A2-992C-614B-8C84-BA62C1B68D8F}" destId="{A46E2B23-E0BA-7D43-8F89-498115537F8B}" srcOrd="0" destOrd="0" presId="urn:microsoft.com/office/officeart/2009/3/layout/HorizontalOrganizationChart"/>
    <dgm:cxn modelId="{82403A60-B2F4-1242-A5B9-562A7F7B2EA7}" type="presOf" srcId="{C7B48F08-CFFC-B749-A44F-053D0FE29EF8}" destId="{15369C56-CCC7-5849-B70B-E702BA0C113E}" srcOrd="1" destOrd="0" presId="urn:microsoft.com/office/officeart/2009/3/layout/HorizontalOrganizationChart"/>
    <dgm:cxn modelId="{40C048FA-58E3-D246-B358-5D142F1F66F2}" type="presOf" srcId="{38C9DB00-B704-B24C-9A38-D0FE034E01C1}" destId="{9BFA5702-370C-404C-9CE7-47CC6E53F12E}" srcOrd="0" destOrd="0" presId="urn:microsoft.com/office/officeart/2009/3/layout/HorizontalOrganizationChart"/>
    <dgm:cxn modelId="{335401DC-75CA-FF4F-83B5-BE92E88F4E00}" type="presOf" srcId="{38C9DB00-B704-B24C-9A38-D0FE034E01C1}" destId="{E812DE23-5E6F-8B46-985E-01FC30FC2EE1}" srcOrd="1" destOrd="0" presId="urn:microsoft.com/office/officeart/2009/3/layout/HorizontalOrganizationChart"/>
    <dgm:cxn modelId="{7F3D5EA5-D05D-154E-96F4-D2D2B67E62CA}" type="presOf" srcId="{5684708C-D68B-B64F-B1BD-C4167F150082}" destId="{AD571079-CD15-7C47-B44D-C24C08091207}" srcOrd="1" destOrd="0" presId="urn:microsoft.com/office/officeart/2009/3/layout/HorizontalOrganizationChart"/>
    <dgm:cxn modelId="{394F2C17-06F8-CF48-8C9D-AD0A51398871}" srcId="{87E4CA02-FE1A-D549-95B5-EDEE16E14578}" destId="{0DCA8F8E-7337-0F42-A2D3-BAFEEF132538}" srcOrd="2" destOrd="0" parTransId="{9E0442A2-992C-614B-8C84-BA62C1B68D8F}" sibTransId="{6F7AB8F3-6E41-134B-B0D5-E429FE1A868A}"/>
    <dgm:cxn modelId="{BF308D11-AE99-9148-A662-657C1E8994D8}" type="presOf" srcId="{4C626502-6D46-9946-B51A-ACCE853BD733}" destId="{EF50DD11-B0E4-7044-B5F9-71760A662231}" srcOrd="0" destOrd="0" presId="urn:microsoft.com/office/officeart/2009/3/layout/HorizontalOrganizationChart"/>
    <dgm:cxn modelId="{67AC0D92-94CB-DB4E-9829-32DDEF2E9F0C}" type="presOf" srcId="{B87A4E39-103B-254B-B0BC-76A3F647E16E}" destId="{4D112396-0FD4-EA4E-977A-FF26E30FF922}" srcOrd="0" destOrd="0" presId="urn:microsoft.com/office/officeart/2009/3/layout/HorizontalOrganizationChart"/>
    <dgm:cxn modelId="{87529E03-9705-D244-B8F6-1CE5A0546B8D}" type="presOf" srcId="{3B49589E-15A5-1249-841A-AE86D922FDB1}" destId="{0DE1B747-E33A-4A4F-BF4D-F509A9D54FAA}" srcOrd="0" destOrd="0" presId="urn:microsoft.com/office/officeart/2009/3/layout/HorizontalOrganizationChart"/>
    <dgm:cxn modelId="{E0FCDD0E-2ACC-604F-9B49-EEDE3845977E}" type="presOf" srcId="{1C9D07AF-0DFD-CA47-92B3-E52A1387B626}" destId="{1954180A-8D89-7648-B216-001869BF325D}" srcOrd="0" destOrd="0" presId="urn:microsoft.com/office/officeart/2009/3/layout/HorizontalOrganizationChart"/>
    <dgm:cxn modelId="{843911C4-5929-FC42-9013-3A393A63B030}" type="presOf" srcId="{310A6282-10D3-8C48-9DD5-B74C32D31191}" destId="{8CAD3177-09DA-4343-9CDE-58A1E65C1492}" srcOrd="1" destOrd="0" presId="urn:microsoft.com/office/officeart/2009/3/layout/HorizontalOrganizationChart"/>
    <dgm:cxn modelId="{FE8A056F-AACE-A34F-8214-DA6ECEBD9DB1}" type="presOf" srcId="{EAB17B04-0789-4B4C-B390-AEEFC591CC61}" destId="{68D061F9-12E2-8F49-8E2C-874F5918D861}" srcOrd="0" destOrd="0" presId="urn:microsoft.com/office/officeart/2009/3/layout/HorizontalOrganizationChart"/>
    <dgm:cxn modelId="{D57E8FAD-A915-2A42-9396-43993E8477D7}" srcId="{87E4CA02-FE1A-D549-95B5-EDEE16E14578}" destId="{310A6282-10D3-8C48-9DD5-B74C32D31191}" srcOrd="3" destOrd="0" parTransId="{3B49589E-15A5-1249-841A-AE86D922FDB1}" sibTransId="{41A37216-76EE-774A-BB46-958623C82D2C}"/>
    <dgm:cxn modelId="{8F8EBC6A-B900-6440-8E96-FC0DD20A5435}" type="presOf" srcId="{310A6282-10D3-8C48-9DD5-B74C32D31191}" destId="{4F0EBD0E-E085-F14A-A9D6-E42D2365D6D1}" srcOrd="0" destOrd="0" presId="urn:microsoft.com/office/officeart/2009/3/layout/HorizontalOrganizationChart"/>
    <dgm:cxn modelId="{36C1A0C9-72BF-E84E-93CF-D3913411C453}" type="presOf" srcId="{C7B48F08-CFFC-B749-A44F-053D0FE29EF8}" destId="{A4F82D5F-E824-034A-8597-52B2CDF52081}" srcOrd="0" destOrd="0" presId="urn:microsoft.com/office/officeart/2009/3/layout/HorizontalOrganizationChart"/>
    <dgm:cxn modelId="{8AEAA1D9-54C7-F14C-BF0A-28B4DF62C7C7}" srcId="{87E4CA02-FE1A-D549-95B5-EDEE16E14578}" destId="{38C9DB00-B704-B24C-9A38-D0FE034E01C1}" srcOrd="5" destOrd="0" parTransId="{EAB17B04-0789-4B4C-B390-AEEFC591CC61}" sibTransId="{8124BC25-7025-2B40-A8A2-0B066BCE5D69}"/>
    <dgm:cxn modelId="{F21E70AF-E026-CB49-B8B5-3130F9F0BA5A}" type="presOf" srcId="{87E4CA02-FE1A-D549-95B5-EDEE16E14578}" destId="{C08C59F7-6525-9148-947F-7F61503055CF}" srcOrd="0" destOrd="0" presId="urn:microsoft.com/office/officeart/2009/3/layout/HorizontalOrganizationChart"/>
    <dgm:cxn modelId="{BDE9F755-2172-5641-819B-17CA865207CA}" type="presOf" srcId="{73F3A9FC-2867-3F4C-9529-908A84828D9C}" destId="{FBFE6FF5-F85D-D14D-9C1C-C49DAC5AC797}" srcOrd="1" destOrd="0" presId="urn:microsoft.com/office/officeart/2009/3/layout/HorizontalOrganizationChart"/>
    <dgm:cxn modelId="{2612DF57-A688-7F43-B419-529435195D5B}" type="presOf" srcId="{5684708C-D68B-B64F-B1BD-C4167F150082}" destId="{4EA1D425-6817-004E-B92A-ED3F410420A3}" srcOrd="0" destOrd="0" presId="urn:microsoft.com/office/officeart/2009/3/layout/HorizontalOrganizationChart"/>
    <dgm:cxn modelId="{83C51E92-DBFA-BB4D-95AA-53F380F8C105}" type="presOf" srcId="{0DCA8F8E-7337-0F42-A2D3-BAFEEF132538}" destId="{CAAAFC22-C80C-A641-9543-CA5DA5B6A9EC}" srcOrd="1" destOrd="0" presId="urn:microsoft.com/office/officeart/2009/3/layout/HorizontalOrganizationChart"/>
    <dgm:cxn modelId="{337F6458-7ED6-F246-9AB9-F2C997A46CE9}" type="presOf" srcId="{73F3A9FC-2867-3F4C-9529-908A84828D9C}" destId="{C42812A0-B2F7-B541-8A4A-DADA7BE1B65C}" srcOrd="0" destOrd="0" presId="urn:microsoft.com/office/officeart/2009/3/layout/HorizontalOrganizationChart"/>
    <dgm:cxn modelId="{1A401704-11DA-9C4D-9DAB-E0CC362AB887}" srcId="{87E4CA02-FE1A-D549-95B5-EDEE16E14578}" destId="{5684708C-D68B-B64F-B1BD-C4167F150082}" srcOrd="4" destOrd="0" parTransId="{DC3166EC-28D4-3B49-8637-8D8712127B09}" sibTransId="{956B9305-25DF-9145-BAFF-A6F04462DB59}"/>
    <dgm:cxn modelId="{C95550A9-9350-F34A-B96B-65EE6A2E83C6}" srcId="{87E4CA02-FE1A-D549-95B5-EDEE16E14578}" destId="{73F3A9FC-2867-3F4C-9529-908A84828D9C}" srcOrd="1" destOrd="0" parTransId="{B87A4E39-103B-254B-B0BC-76A3F647E16E}" sibTransId="{39EB1D24-4912-374B-966A-908AF2EA2D5E}"/>
    <dgm:cxn modelId="{693794F6-4FE3-F245-A215-278D7EA8B132}" type="presParOf" srcId="{1954180A-8D89-7648-B216-001869BF325D}" destId="{309CBE3B-13D8-FF42-8A55-C112153BDF94}" srcOrd="0" destOrd="0" presId="urn:microsoft.com/office/officeart/2009/3/layout/HorizontalOrganizationChart"/>
    <dgm:cxn modelId="{0CA54DAD-B81F-404D-8C95-C1C5201F08F3}" type="presParOf" srcId="{309CBE3B-13D8-FF42-8A55-C112153BDF94}" destId="{33894556-C8D6-1246-BDE2-F7CFFA5BC4C7}" srcOrd="0" destOrd="0" presId="urn:microsoft.com/office/officeart/2009/3/layout/HorizontalOrganizationChart"/>
    <dgm:cxn modelId="{614F1448-4197-E341-B775-0DD13F472061}" type="presParOf" srcId="{33894556-C8D6-1246-BDE2-F7CFFA5BC4C7}" destId="{C08C59F7-6525-9148-947F-7F61503055CF}" srcOrd="0" destOrd="0" presId="urn:microsoft.com/office/officeart/2009/3/layout/HorizontalOrganizationChart"/>
    <dgm:cxn modelId="{96991F0F-3B6B-D144-B206-6A08A3C9DEC0}" type="presParOf" srcId="{33894556-C8D6-1246-BDE2-F7CFFA5BC4C7}" destId="{EC98ACAC-35DD-E840-8655-BEB7A3CAEEC2}" srcOrd="1" destOrd="0" presId="urn:microsoft.com/office/officeart/2009/3/layout/HorizontalOrganizationChart"/>
    <dgm:cxn modelId="{40BDFCC4-A87C-1246-B317-49525C549DC6}" type="presParOf" srcId="{309CBE3B-13D8-FF42-8A55-C112153BDF94}" destId="{13468FA8-68FA-844A-B4CB-55D0A8C59D0E}" srcOrd="1" destOrd="0" presId="urn:microsoft.com/office/officeart/2009/3/layout/HorizontalOrganizationChart"/>
    <dgm:cxn modelId="{A5189ACA-A38A-8944-83BD-63C78ECBFD30}" type="presParOf" srcId="{13468FA8-68FA-844A-B4CB-55D0A8C59D0E}" destId="{EF50DD11-B0E4-7044-B5F9-71760A662231}" srcOrd="0" destOrd="0" presId="urn:microsoft.com/office/officeart/2009/3/layout/HorizontalOrganizationChart"/>
    <dgm:cxn modelId="{7848CE19-A1B2-C846-AEC3-DE447F719B86}" type="presParOf" srcId="{13468FA8-68FA-844A-B4CB-55D0A8C59D0E}" destId="{B88F4F11-930B-C740-8DCD-96DE264A1B71}" srcOrd="1" destOrd="0" presId="urn:microsoft.com/office/officeart/2009/3/layout/HorizontalOrganizationChart"/>
    <dgm:cxn modelId="{74598BAD-93C3-574B-98AB-FE7C7612E108}" type="presParOf" srcId="{B88F4F11-930B-C740-8DCD-96DE264A1B71}" destId="{7C910FA5-A1B0-CC4A-AF9C-D5555A00821C}" srcOrd="0" destOrd="0" presId="urn:microsoft.com/office/officeart/2009/3/layout/HorizontalOrganizationChart"/>
    <dgm:cxn modelId="{AD048EBE-FCE9-9746-9850-CC8F905BFA47}" type="presParOf" srcId="{7C910FA5-A1B0-CC4A-AF9C-D5555A00821C}" destId="{A4F82D5F-E824-034A-8597-52B2CDF52081}" srcOrd="0" destOrd="0" presId="urn:microsoft.com/office/officeart/2009/3/layout/HorizontalOrganizationChart"/>
    <dgm:cxn modelId="{A5193462-993B-DD4D-8E27-B3A1C6C6074B}" type="presParOf" srcId="{7C910FA5-A1B0-CC4A-AF9C-D5555A00821C}" destId="{15369C56-CCC7-5849-B70B-E702BA0C113E}" srcOrd="1" destOrd="0" presId="urn:microsoft.com/office/officeart/2009/3/layout/HorizontalOrganizationChart"/>
    <dgm:cxn modelId="{25DAFB02-6AD9-B147-8DC2-C6641DEED486}" type="presParOf" srcId="{B88F4F11-930B-C740-8DCD-96DE264A1B71}" destId="{9079F779-26BA-1B4D-A4D1-6F44DC754CC1}" srcOrd="1" destOrd="0" presId="urn:microsoft.com/office/officeart/2009/3/layout/HorizontalOrganizationChart"/>
    <dgm:cxn modelId="{336593DF-EE4C-1F4C-AADA-0E9D8FBB4B54}" type="presParOf" srcId="{B88F4F11-930B-C740-8DCD-96DE264A1B71}" destId="{0E3DCAFC-39D4-BA48-A780-45A4595F0BFE}" srcOrd="2" destOrd="0" presId="urn:microsoft.com/office/officeart/2009/3/layout/HorizontalOrganizationChart"/>
    <dgm:cxn modelId="{7DF366B1-986E-394E-A610-B65AAB1A0C8B}" type="presParOf" srcId="{13468FA8-68FA-844A-B4CB-55D0A8C59D0E}" destId="{4D112396-0FD4-EA4E-977A-FF26E30FF922}" srcOrd="2" destOrd="0" presId="urn:microsoft.com/office/officeart/2009/3/layout/HorizontalOrganizationChart"/>
    <dgm:cxn modelId="{BF22278E-1EF3-6946-910B-5538E642A584}" type="presParOf" srcId="{13468FA8-68FA-844A-B4CB-55D0A8C59D0E}" destId="{56C31605-0A26-114D-B303-CDBF3A2760DB}" srcOrd="3" destOrd="0" presId="urn:microsoft.com/office/officeart/2009/3/layout/HorizontalOrganizationChart"/>
    <dgm:cxn modelId="{321EACD0-C916-424E-8437-CAFCB391C4E4}" type="presParOf" srcId="{56C31605-0A26-114D-B303-CDBF3A2760DB}" destId="{7FA0C373-87A1-7740-977A-D97B8EB0D609}" srcOrd="0" destOrd="0" presId="urn:microsoft.com/office/officeart/2009/3/layout/HorizontalOrganizationChart"/>
    <dgm:cxn modelId="{EED0C778-9782-F544-9CA9-DA1DF018A3FD}" type="presParOf" srcId="{7FA0C373-87A1-7740-977A-D97B8EB0D609}" destId="{C42812A0-B2F7-B541-8A4A-DADA7BE1B65C}" srcOrd="0" destOrd="0" presId="urn:microsoft.com/office/officeart/2009/3/layout/HorizontalOrganizationChart"/>
    <dgm:cxn modelId="{E5BD1843-F274-5548-973F-3E629887FE99}" type="presParOf" srcId="{7FA0C373-87A1-7740-977A-D97B8EB0D609}" destId="{FBFE6FF5-F85D-D14D-9C1C-C49DAC5AC797}" srcOrd="1" destOrd="0" presId="urn:microsoft.com/office/officeart/2009/3/layout/HorizontalOrganizationChart"/>
    <dgm:cxn modelId="{3E2028C7-2B94-5943-9AFD-4FD34C551CE0}" type="presParOf" srcId="{56C31605-0A26-114D-B303-CDBF3A2760DB}" destId="{DCCB0A33-46A1-904A-BD39-1365B5372C6E}" srcOrd="1" destOrd="0" presId="urn:microsoft.com/office/officeart/2009/3/layout/HorizontalOrganizationChart"/>
    <dgm:cxn modelId="{11A87B3A-622C-9843-9A0F-35B5BE05BEAE}" type="presParOf" srcId="{56C31605-0A26-114D-B303-CDBF3A2760DB}" destId="{1219CEA5-C0E8-8548-9A0A-19F60FB6E3BE}" srcOrd="2" destOrd="0" presId="urn:microsoft.com/office/officeart/2009/3/layout/HorizontalOrganizationChart"/>
    <dgm:cxn modelId="{D6865CE2-8FFC-1F4A-9755-955C834E0398}" type="presParOf" srcId="{13468FA8-68FA-844A-B4CB-55D0A8C59D0E}" destId="{A46E2B23-E0BA-7D43-8F89-498115537F8B}" srcOrd="4" destOrd="0" presId="urn:microsoft.com/office/officeart/2009/3/layout/HorizontalOrganizationChart"/>
    <dgm:cxn modelId="{B8CFBB7E-725B-5447-B0F8-547ED0AE0F7C}" type="presParOf" srcId="{13468FA8-68FA-844A-B4CB-55D0A8C59D0E}" destId="{B9110056-AB59-A246-8177-5B157B279AC7}" srcOrd="5" destOrd="0" presId="urn:microsoft.com/office/officeart/2009/3/layout/HorizontalOrganizationChart"/>
    <dgm:cxn modelId="{03E7D4F6-228A-8247-93D9-21197C0414F9}" type="presParOf" srcId="{B9110056-AB59-A246-8177-5B157B279AC7}" destId="{C73F070B-803D-BC49-A1F8-B0516AE75131}" srcOrd="0" destOrd="0" presId="urn:microsoft.com/office/officeart/2009/3/layout/HorizontalOrganizationChart"/>
    <dgm:cxn modelId="{AD2253DF-A20A-C44E-A2AA-828FF54231F1}" type="presParOf" srcId="{C73F070B-803D-BC49-A1F8-B0516AE75131}" destId="{07C56B58-B542-674D-9D05-EA32FB39A749}" srcOrd="0" destOrd="0" presId="urn:microsoft.com/office/officeart/2009/3/layout/HorizontalOrganizationChart"/>
    <dgm:cxn modelId="{457AEC65-E28A-3B4E-9E26-AEA6D9F9BAAC}" type="presParOf" srcId="{C73F070B-803D-BC49-A1F8-B0516AE75131}" destId="{CAAAFC22-C80C-A641-9543-CA5DA5B6A9EC}" srcOrd="1" destOrd="0" presId="urn:microsoft.com/office/officeart/2009/3/layout/HorizontalOrganizationChart"/>
    <dgm:cxn modelId="{3961ECFB-87FD-7C48-8601-B55EE23EAA5D}" type="presParOf" srcId="{B9110056-AB59-A246-8177-5B157B279AC7}" destId="{975C78F5-CB53-5342-8B04-AE5C7D3C747E}" srcOrd="1" destOrd="0" presId="urn:microsoft.com/office/officeart/2009/3/layout/HorizontalOrganizationChart"/>
    <dgm:cxn modelId="{0B675FA6-A4DB-6844-8358-6EA37A9F206D}" type="presParOf" srcId="{B9110056-AB59-A246-8177-5B157B279AC7}" destId="{EA799072-1B06-2E4F-A62E-A911C4644A8A}" srcOrd="2" destOrd="0" presId="urn:microsoft.com/office/officeart/2009/3/layout/HorizontalOrganizationChart"/>
    <dgm:cxn modelId="{70BE231F-A1EB-4143-BBDC-B66B970287E3}" type="presParOf" srcId="{13468FA8-68FA-844A-B4CB-55D0A8C59D0E}" destId="{0DE1B747-E33A-4A4F-BF4D-F509A9D54FAA}" srcOrd="6" destOrd="0" presId="urn:microsoft.com/office/officeart/2009/3/layout/HorizontalOrganizationChart"/>
    <dgm:cxn modelId="{5351CF11-01A4-F149-83FB-F709B0F8875C}" type="presParOf" srcId="{13468FA8-68FA-844A-B4CB-55D0A8C59D0E}" destId="{F6DB6AC3-5F0A-A642-A232-2780104FC827}" srcOrd="7" destOrd="0" presId="urn:microsoft.com/office/officeart/2009/3/layout/HorizontalOrganizationChart"/>
    <dgm:cxn modelId="{B17CE23E-62B3-7144-B273-3E2FD31264DE}" type="presParOf" srcId="{F6DB6AC3-5F0A-A642-A232-2780104FC827}" destId="{A5CED296-D384-684E-AF15-60FDCC290F8D}" srcOrd="0" destOrd="0" presId="urn:microsoft.com/office/officeart/2009/3/layout/HorizontalOrganizationChart"/>
    <dgm:cxn modelId="{8A1ED3DF-3D2F-984B-B7C1-1356B92D25D1}" type="presParOf" srcId="{A5CED296-D384-684E-AF15-60FDCC290F8D}" destId="{4F0EBD0E-E085-F14A-A9D6-E42D2365D6D1}" srcOrd="0" destOrd="0" presId="urn:microsoft.com/office/officeart/2009/3/layout/HorizontalOrganizationChart"/>
    <dgm:cxn modelId="{D7B88C1A-1253-2246-9CFA-03E91F3AF8D6}" type="presParOf" srcId="{A5CED296-D384-684E-AF15-60FDCC290F8D}" destId="{8CAD3177-09DA-4343-9CDE-58A1E65C1492}" srcOrd="1" destOrd="0" presId="urn:microsoft.com/office/officeart/2009/3/layout/HorizontalOrganizationChart"/>
    <dgm:cxn modelId="{897A9413-D7E0-E843-BB42-FA986C7E7CAA}" type="presParOf" srcId="{F6DB6AC3-5F0A-A642-A232-2780104FC827}" destId="{2496185B-47B6-B949-8337-D72D5E728731}" srcOrd="1" destOrd="0" presId="urn:microsoft.com/office/officeart/2009/3/layout/HorizontalOrganizationChart"/>
    <dgm:cxn modelId="{319F9C76-35FA-4949-980D-F364DC0FB92B}" type="presParOf" srcId="{F6DB6AC3-5F0A-A642-A232-2780104FC827}" destId="{48A46C4B-31C5-104F-8E69-8D5F825ACE89}" srcOrd="2" destOrd="0" presId="urn:microsoft.com/office/officeart/2009/3/layout/HorizontalOrganizationChart"/>
    <dgm:cxn modelId="{484F7BFD-0C82-DA44-9781-40D7D0913DB8}" type="presParOf" srcId="{13468FA8-68FA-844A-B4CB-55D0A8C59D0E}" destId="{FF39431C-45B2-5D42-AE5B-190058EF39E4}" srcOrd="8" destOrd="0" presId="urn:microsoft.com/office/officeart/2009/3/layout/HorizontalOrganizationChart"/>
    <dgm:cxn modelId="{34F030AC-D261-8B4A-BF75-85D048E55812}" type="presParOf" srcId="{13468FA8-68FA-844A-B4CB-55D0A8C59D0E}" destId="{7F34588C-3529-3C49-B11E-0DDEB2F50377}" srcOrd="9" destOrd="0" presId="urn:microsoft.com/office/officeart/2009/3/layout/HorizontalOrganizationChart"/>
    <dgm:cxn modelId="{F11A11FA-8D40-5C4F-AF9E-ABAE53A14FB0}" type="presParOf" srcId="{7F34588C-3529-3C49-B11E-0DDEB2F50377}" destId="{337FEA10-0BF5-444A-B0EE-992CAA893BD1}" srcOrd="0" destOrd="0" presId="urn:microsoft.com/office/officeart/2009/3/layout/HorizontalOrganizationChart"/>
    <dgm:cxn modelId="{CADC6E94-25E6-E043-918B-75CF1EDB28AF}" type="presParOf" srcId="{337FEA10-0BF5-444A-B0EE-992CAA893BD1}" destId="{4EA1D425-6817-004E-B92A-ED3F410420A3}" srcOrd="0" destOrd="0" presId="urn:microsoft.com/office/officeart/2009/3/layout/HorizontalOrganizationChart"/>
    <dgm:cxn modelId="{3EA25B81-08DB-2241-B03F-CAD3F0E70A5C}" type="presParOf" srcId="{337FEA10-0BF5-444A-B0EE-992CAA893BD1}" destId="{AD571079-CD15-7C47-B44D-C24C08091207}" srcOrd="1" destOrd="0" presId="urn:microsoft.com/office/officeart/2009/3/layout/HorizontalOrganizationChart"/>
    <dgm:cxn modelId="{994B60A8-AFCB-C740-8AAE-4E19FFE9BDCD}" type="presParOf" srcId="{7F34588C-3529-3C49-B11E-0DDEB2F50377}" destId="{E46E1363-3BD6-224D-B67F-37B2E2C55DD4}" srcOrd="1" destOrd="0" presId="urn:microsoft.com/office/officeart/2009/3/layout/HorizontalOrganizationChart"/>
    <dgm:cxn modelId="{76F8A6E3-0858-C24E-9F8D-F0F6F931A0B9}" type="presParOf" srcId="{7F34588C-3529-3C49-B11E-0DDEB2F50377}" destId="{1522BCB4-F4AB-A147-8719-F751DBA8DE3E}" srcOrd="2" destOrd="0" presId="urn:microsoft.com/office/officeart/2009/3/layout/HorizontalOrganizationChart"/>
    <dgm:cxn modelId="{574D85EE-0964-6B4E-9582-BFEED5B1C393}" type="presParOf" srcId="{13468FA8-68FA-844A-B4CB-55D0A8C59D0E}" destId="{68D061F9-12E2-8F49-8E2C-874F5918D861}" srcOrd="10" destOrd="0" presId="urn:microsoft.com/office/officeart/2009/3/layout/HorizontalOrganizationChart"/>
    <dgm:cxn modelId="{A5A7A388-FAAC-304B-9DE5-5CF99C7FC5E3}" type="presParOf" srcId="{13468FA8-68FA-844A-B4CB-55D0A8C59D0E}" destId="{042EE0F2-BA52-544E-AAB9-82DBEF378042}" srcOrd="11" destOrd="0" presId="urn:microsoft.com/office/officeart/2009/3/layout/HorizontalOrganizationChart"/>
    <dgm:cxn modelId="{3CBDA184-8597-B64D-9BA1-4F01E830F8D5}" type="presParOf" srcId="{042EE0F2-BA52-544E-AAB9-82DBEF378042}" destId="{CD38247F-2FA3-6D4B-BF36-C41402B480C4}" srcOrd="0" destOrd="0" presId="urn:microsoft.com/office/officeart/2009/3/layout/HorizontalOrganizationChart"/>
    <dgm:cxn modelId="{BF4B534B-C8E1-0D45-92D8-53D575120D22}" type="presParOf" srcId="{CD38247F-2FA3-6D4B-BF36-C41402B480C4}" destId="{9BFA5702-370C-404C-9CE7-47CC6E53F12E}" srcOrd="0" destOrd="0" presId="urn:microsoft.com/office/officeart/2009/3/layout/HorizontalOrganizationChart"/>
    <dgm:cxn modelId="{932D74BB-312D-2A42-A21D-118A23725395}" type="presParOf" srcId="{CD38247F-2FA3-6D4B-BF36-C41402B480C4}" destId="{E812DE23-5E6F-8B46-985E-01FC30FC2EE1}" srcOrd="1" destOrd="0" presId="urn:microsoft.com/office/officeart/2009/3/layout/HorizontalOrganizationChart"/>
    <dgm:cxn modelId="{0E598014-6ADC-9743-B590-F5DE1297DA54}" type="presParOf" srcId="{042EE0F2-BA52-544E-AAB9-82DBEF378042}" destId="{EE4DA3DE-E2C7-5F4A-BEDE-B0E137E54977}" srcOrd="1" destOrd="0" presId="urn:microsoft.com/office/officeart/2009/3/layout/HorizontalOrganizationChart"/>
    <dgm:cxn modelId="{C067FE1A-8106-2149-86C3-A215EE723FFA}" type="presParOf" srcId="{042EE0F2-BA52-544E-AAB9-82DBEF378042}" destId="{F56DBDAC-B7CA-2A41-9420-96761D7B1E69}" srcOrd="2" destOrd="0" presId="urn:microsoft.com/office/officeart/2009/3/layout/HorizontalOrganizationChart"/>
    <dgm:cxn modelId="{AC05F9E0-4514-8C41-B815-313B61FCDF9E}" type="presParOf" srcId="{309CBE3B-13D8-FF42-8A55-C112153BDF94}" destId="{8F63268F-067D-5A43-B656-6AD22B8C90DE}"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9D07AF-0DFD-CA47-92B3-E52A1387B62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zh-CN" altLang="en-US"/>
        </a:p>
      </dgm:t>
    </dgm:pt>
    <dgm:pt modelId="{992C6049-808D-274A-8936-DC5E2E908025}">
      <dgm:prSet phldrT="[文本]"/>
      <dgm:spPr/>
      <dgm:t>
        <a:bodyPr/>
        <a:lstStyle/>
        <a:p>
          <a:r>
            <a:rPr lang="zh-CN" altLang="en-US" dirty="0" smtClean="0">
              <a:latin typeface="Heiti SC Light" charset="-122"/>
              <a:ea typeface="Heiti SC Light" charset="-122"/>
              <a:cs typeface="Heiti SC Light" charset="-122"/>
            </a:rPr>
            <a:t>电子信息类专业</a:t>
          </a:r>
          <a:endParaRPr lang="zh-CN" altLang="en-US" dirty="0">
            <a:latin typeface="Heiti SC Light" charset="-122"/>
            <a:ea typeface="Heiti SC Light" charset="-122"/>
            <a:cs typeface="Heiti SC Light" charset="-122"/>
          </a:endParaRPr>
        </a:p>
      </dgm:t>
    </dgm:pt>
    <dgm:pt modelId="{7F63FB6C-6542-7444-AF65-5B81AE72CADF}" type="parTrans" cxnId="{A77AA91B-B7A9-0F49-B4A2-090CE2C73E15}">
      <dgm:prSet/>
      <dgm:spPr/>
      <dgm:t>
        <a:bodyPr/>
        <a:lstStyle/>
        <a:p>
          <a:endParaRPr lang="zh-CN" altLang="en-US">
            <a:latin typeface="Heiti SC Light" charset="-122"/>
            <a:ea typeface="Heiti SC Light" charset="-122"/>
            <a:cs typeface="Heiti SC Light" charset="-122"/>
          </a:endParaRPr>
        </a:p>
      </dgm:t>
    </dgm:pt>
    <dgm:pt modelId="{5E6AACA6-8036-2542-9770-9AC6A2A2585B}" type="sibTrans" cxnId="{A77AA91B-B7A9-0F49-B4A2-090CE2C73E15}">
      <dgm:prSet/>
      <dgm:spPr/>
      <dgm:t>
        <a:bodyPr/>
        <a:lstStyle/>
        <a:p>
          <a:endParaRPr lang="zh-CN" altLang="en-US">
            <a:latin typeface="Heiti SC Light" charset="-122"/>
            <a:ea typeface="Heiti SC Light" charset="-122"/>
            <a:cs typeface="Heiti SC Light" charset="-122"/>
          </a:endParaRPr>
        </a:p>
      </dgm:t>
    </dgm:pt>
    <dgm:pt modelId="{D00B6FE4-9F99-FD46-8FE1-6325DD7C03AA}">
      <dgm:prSet phldrT="[文本]"/>
      <dgm:spPr/>
      <dgm:t>
        <a:bodyPr/>
        <a:lstStyle/>
        <a:p>
          <a:r>
            <a:rPr lang="zh-CN" altLang="en-US" dirty="0" smtClean="0">
              <a:latin typeface="Heiti SC Light" charset="-122"/>
              <a:ea typeface="Heiti SC Light" charset="-122"/>
              <a:cs typeface="Heiti SC Light" charset="-122"/>
            </a:rPr>
            <a:t>电子信息工程</a:t>
          </a:r>
          <a:endParaRPr lang="zh-CN" altLang="en-US" dirty="0">
            <a:latin typeface="Heiti SC Light" charset="-122"/>
            <a:ea typeface="Heiti SC Light" charset="-122"/>
            <a:cs typeface="Heiti SC Light" charset="-122"/>
          </a:endParaRPr>
        </a:p>
      </dgm:t>
    </dgm:pt>
    <dgm:pt modelId="{B6B21914-E8A8-7045-9D31-C64FC598EB75}" type="parTrans" cxnId="{7F059847-143B-DF4E-8F26-468DDD149E2F}">
      <dgm:prSet/>
      <dgm:spPr/>
      <dgm:t>
        <a:bodyPr/>
        <a:lstStyle/>
        <a:p>
          <a:endParaRPr lang="zh-CN" altLang="en-US">
            <a:latin typeface="Heiti SC Light" charset="-122"/>
            <a:ea typeface="Heiti SC Light" charset="-122"/>
            <a:cs typeface="Heiti SC Light" charset="-122"/>
          </a:endParaRPr>
        </a:p>
      </dgm:t>
    </dgm:pt>
    <dgm:pt modelId="{8614FBC9-CCFA-7640-BF44-8D518047B407}" type="sibTrans" cxnId="{7F059847-143B-DF4E-8F26-468DDD149E2F}">
      <dgm:prSet/>
      <dgm:spPr/>
      <dgm:t>
        <a:bodyPr/>
        <a:lstStyle/>
        <a:p>
          <a:endParaRPr lang="zh-CN" altLang="en-US">
            <a:latin typeface="Heiti SC Light" charset="-122"/>
            <a:ea typeface="Heiti SC Light" charset="-122"/>
            <a:cs typeface="Heiti SC Light" charset="-122"/>
          </a:endParaRPr>
        </a:p>
      </dgm:t>
    </dgm:pt>
    <dgm:pt modelId="{19DFE228-4E3F-2A47-AE2E-617DBE5EC759}">
      <dgm:prSet phldrT="[文本]"/>
      <dgm:spPr/>
      <dgm:t>
        <a:bodyPr/>
        <a:lstStyle/>
        <a:p>
          <a:r>
            <a:rPr lang="zh-CN" altLang="en-US" dirty="0" smtClean="0">
              <a:latin typeface="Heiti SC Light" charset="-122"/>
              <a:ea typeface="Heiti SC Light" charset="-122"/>
              <a:cs typeface="Heiti SC Light" charset="-122"/>
            </a:rPr>
            <a:t>电子科学与技术</a:t>
          </a:r>
          <a:endParaRPr lang="zh-CN" altLang="en-US" dirty="0">
            <a:latin typeface="Heiti SC Light" charset="-122"/>
            <a:ea typeface="Heiti SC Light" charset="-122"/>
            <a:cs typeface="Heiti SC Light" charset="-122"/>
          </a:endParaRPr>
        </a:p>
      </dgm:t>
    </dgm:pt>
    <dgm:pt modelId="{7212A6C6-B29D-FC43-AE25-19438CF0A43E}" type="parTrans" cxnId="{989D33AB-5501-E54F-834C-EEA0568DC5F4}">
      <dgm:prSet/>
      <dgm:spPr/>
      <dgm:t>
        <a:bodyPr/>
        <a:lstStyle/>
        <a:p>
          <a:endParaRPr lang="zh-CN" altLang="en-US">
            <a:latin typeface="Heiti SC Light" charset="-122"/>
            <a:ea typeface="Heiti SC Light" charset="-122"/>
            <a:cs typeface="Heiti SC Light" charset="-122"/>
          </a:endParaRPr>
        </a:p>
      </dgm:t>
    </dgm:pt>
    <dgm:pt modelId="{A4C445F7-8151-9647-AC02-FBA66E9A0E89}" type="sibTrans" cxnId="{989D33AB-5501-E54F-834C-EEA0568DC5F4}">
      <dgm:prSet/>
      <dgm:spPr/>
      <dgm:t>
        <a:bodyPr/>
        <a:lstStyle/>
        <a:p>
          <a:endParaRPr lang="zh-CN" altLang="en-US">
            <a:latin typeface="Heiti SC Light" charset="-122"/>
            <a:ea typeface="Heiti SC Light" charset="-122"/>
            <a:cs typeface="Heiti SC Light" charset="-122"/>
          </a:endParaRPr>
        </a:p>
      </dgm:t>
    </dgm:pt>
    <dgm:pt modelId="{7FF5874C-71CD-C54B-ACBE-ED935C77C898}">
      <dgm:prSet phldrT="[文本]"/>
      <dgm:spPr/>
      <dgm:t>
        <a:bodyPr/>
        <a:lstStyle/>
        <a:p>
          <a:r>
            <a:rPr lang="zh-CN" altLang="en-US" dirty="0" smtClean="0">
              <a:latin typeface="Heiti SC Light" charset="-122"/>
              <a:ea typeface="Heiti SC Light" charset="-122"/>
              <a:cs typeface="Heiti SC Light" charset="-122"/>
            </a:rPr>
            <a:t>通信工程</a:t>
          </a:r>
          <a:endParaRPr lang="zh-CN" altLang="en-US" dirty="0">
            <a:latin typeface="Heiti SC Light" charset="-122"/>
            <a:ea typeface="Heiti SC Light" charset="-122"/>
            <a:cs typeface="Heiti SC Light" charset="-122"/>
          </a:endParaRPr>
        </a:p>
      </dgm:t>
    </dgm:pt>
    <dgm:pt modelId="{60FC4360-5DAB-6E4E-980A-A72A3E560039}" type="parTrans" cxnId="{8B5DE2EC-C645-BC42-A3FD-D284518A0D09}">
      <dgm:prSet/>
      <dgm:spPr/>
      <dgm:t>
        <a:bodyPr/>
        <a:lstStyle/>
        <a:p>
          <a:endParaRPr lang="zh-CN" altLang="en-US">
            <a:latin typeface="Heiti SC Light" charset="-122"/>
            <a:ea typeface="Heiti SC Light" charset="-122"/>
            <a:cs typeface="Heiti SC Light" charset="-122"/>
          </a:endParaRPr>
        </a:p>
      </dgm:t>
    </dgm:pt>
    <dgm:pt modelId="{F99DCCB3-2F80-CA40-92BD-E3F96364D6BE}" type="sibTrans" cxnId="{8B5DE2EC-C645-BC42-A3FD-D284518A0D09}">
      <dgm:prSet/>
      <dgm:spPr/>
      <dgm:t>
        <a:bodyPr/>
        <a:lstStyle/>
        <a:p>
          <a:endParaRPr lang="zh-CN" altLang="en-US">
            <a:latin typeface="Heiti SC Light" charset="-122"/>
            <a:ea typeface="Heiti SC Light" charset="-122"/>
            <a:cs typeface="Heiti SC Light" charset="-122"/>
          </a:endParaRPr>
        </a:p>
      </dgm:t>
    </dgm:pt>
    <dgm:pt modelId="{33784208-379A-9347-8AC9-855E71EA14BD}">
      <dgm:prSet phldrT="[文本]"/>
      <dgm:spPr/>
      <dgm:t>
        <a:bodyPr/>
        <a:lstStyle/>
        <a:p>
          <a:r>
            <a:rPr lang="zh-CN" altLang="en-US" dirty="0" smtClean="0">
              <a:latin typeface="Heiti SC Light" charset="-122"/>
              <a:ea typeface="Heiti SC Light" charset="-122"/>
              <a:cs typeface="Heiti SC Light" charset="-122"/>
            </a:rPr>
            <a:t>微电子科学与工程</a:t>
          </a:r>
          <a:endParaRPr lang="zh-CN" altLang="en-US" dirty="0">
            <a:latin typeface="Heiti SC Light" charset="-122"/>
            <a:ea typeface="Heiti SC Light" charset="-122"/>
            <a:cs typeface="Heiti SC Light" charset="-122"/>
          </a:endParaRPr>
        </a:p>
      </dgm:t>
    </dgm:pt>
    <dgm:pt modelId="{F4ED351A-95D6-7344-B9CD-178C22881098}" type="parTrans" cxnId="{0CE6ADF7-4834-4C44-AD92-8937AB721AA7}">
      <dgm:prSet/>
      <dgm:spPr/>
      <dgm:t>
        <a:bodyPr/>
        <a:lstStyle/>
        <a:p>
          <a:endParaRPr lang="zh-CN" altLang="en-US">
            <a:latin typeface="Heiti SC Light" charset="-122"/>
            <a:ea typeface="Heiti SC Light" charset="-122"/>
            <a:cs typeface="Heiti SC Light" charset="-122"/>
          </a:endParaRPr>
        </a:p>
      </dgm:t>
    </dgm:pt>
    <dgm:pt modelId="{BFF88D03-60A7-E343-938B-85D7B9682B4B}" type="sibTrans" cxnId="{0CE6ADF7-4834-4C44-AD92-8937AB721AA7}">
      <dgm:prSet/>
      <dgm:spPr/>
      <dgm:t>
        <a:bodyPr/>
        <a:lstStyle/>
        <a:p>
          <a:endParaRPr lang="zh-CN" altLang="en-US">
            <a:latin typeface="Heiti SC Light" charset="-122"/>
            <a:ea typeface="Heiti SC Light" charset="-122"/>
            <a:cs typeface="Heiti SC Light" charset="-122"/>
          </a:endParaRPr>
        </a:p>
      </dgm:t>
    </dgm:pt>
    <dgm:pt modelId="{510D243E-25AF-9149-A54A-432F1E8FCF28}">
      <dgm:prSet phldrT="[文本]"/>
      <dgm:spPr/>
      <dgm:t>
        <a:bodyPr/>
        <a:lstStyle/>
        <a:p>
          <a:r>
            <a:rPr lang="zh-CN" altLang="en-US" dirty="0" smtClean="0">
              <a:latin typeface="Heiti SC Light" charset="-122"/>
              <a:ea typeface="Heiti SC Light" charset="-122"/>
              <a:cs typeface="Heiti SC Light" charset="-122"/>
            </a:rPr>
            <a:t>光电子科学与工程</a:t>
          </a:r>
          <a:endParaRPr lang="zh-CN" altLang="en-US" dirty="0">
            <a:latin typeface="Heiti SC Light" charset="-122"/>
            <a:ea typeface="Heiti SC Light" charset="-122"/>
            <a:cs typeface="Heiti SC Light" charset="-122"/>
          </a:endParaRPr>
        </a:p>
      </dgm:t>
    </dgm:pt>
    <dgm:pt modelId="{6A3A2190-2507-2D43-B64E-6B808F6DF362}" type="parTrans" cxnId="{498C93B8-0605-AF4E-8195-8F2FE3B80F51}">
      <dgm:prSet/>
      <dgm:spPr/>
      <dgm:t>
        <a:bodyPr/>
        <a:lstStyle/>
        <a:p>
          <a:endParaRPr lang="zh-CN" altLang="en-US">
            <a:latin typeface="Heiti SC Light" charset="-122"/>
            <a:ea typeface="Heiti SC Light" charset="-122"/>
            <a:cs typeface="Heiti SC Light" charset="-122"/>
          </a:endParaRPr>
        </a:p>
      </dgm:t>
    </dgm:pt>
    <dgm:pt modelId="{939E4C30-D883-0841-A4BC-D63187FC17AD}" type="sibTrans" cxnId="{498C93B8-0605-AF4E-8195-8F2FE3B80F51}">
      <dgm:prSet/>
      <dgm:spPr/>
      <dgm:t>
        <a:bodyPr/>
        <a:lstStyle/>
        <a:p>
          <a:endParaRPr lang="zh-CN" altLang="en-US">
            <a:latin typeface="Heiti SC Light" charset="-122"/>
            <a:ea typeface="Heiti SC Light" charset="-122"/>
            <a:cs typeface="Heiti SC Light" charset="-122"/>
          </a:endParaRPr>
        </a:p>
      </dgm:t>
    </dgm:pt>
    <dgm:pt modelId="{A9C386D4-3674-6642-96FC-EA8169A7CD52}">
      <dgm:prSet phldrT="[文本]"/>
      <dgm:spPr/>
      <dgm:t>
        <a:bodyPr/>
        <a:lstStyle/>
        <a:p>
          <a:r>
            <a:rPr lang="zh-CN" altLang="en-US" dirty="0" smtClean="0">
              <a:latin typeface="Heiti SC Light" charset="-122"/>
              <a:ea typeface="Heiti SC Light" charset="-122"/>
              <a:cs typeface="Heiti SC Light" charset="-122"/>
            </a:rPr>
            <a:t>信息工程</a:t>
          </a:r>
          <a:endParaRPr lang="zh-CN" altLang="en-US" dirty="0">
            <a:latin typeface="Heiti SC Light" charset="-122"/>
            <a:ea typeface="Heiti SC Light" charset="-122"/>
            <a:cs typeface="Heiti SC Light" charset="-122"/>
          </a:endParaRPr>
        </a:p>
      </dgm:t>
    </dgm:pt>
    <dgm:pt modelId="{B12D748B-D984-FC41-80E1-681C34C6DD58}" type="parTrans" cxnId="{ED8B1A28-2A01-E046-9BE4-F41608173E45}">
      <dgm:prSet/>
      <dgm:spPr/>
      <dgm:t>
        <a:bodyPr/>
        <a:lstStyle/>
        <a:p>
          <a:endParaRPr lang="zh-CN" altLang="en-US">
            <a:latin typeface="Heiti SC Light" charset="-122"/>
            <a:ea typeface="Heiti SC Light" charset="-122"/>
            <a:cs typeface="Heiti SC Light" charset="-122"/>
          </a:endParaRPr>
        </a:p>
      </dgm:t>
    </dgm:pt>
    <dgm:pt modelId="{60412A58-D128-9244-B172-66E3E21A8D08}" type="sibTrans" cxnId="{ED8B1A28-2A01-E046-9BE4-F41608173E45}">
      <dgm:prSet/>
      <dgm:spPr/>
      <dgm:t>
        <a:bodyPr/>
        <a:lstStyle/>
        <a:p>
          <a:endParaRPr lang="zh-CN" altLang="en-US">
            <a:latin typeface="Heiti SC Light" charset="-122"/>
            <a:ea typeface="Heiti SC Light" charset="-122"/>
            <a:cs typeface="Heiti SC Light" charset="-122"/>
          </a:endParaRPr>
        </a:p>
      </dgm:t>
    </dgm:pt>
    <dgm:pt modelId="{1954180A-8D89-7648-B216-001869BF325D}"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A147ADF8-3C7A-E64C-9AC0-7FD6E8BF86D0}" type="pres">
      <dgm:prSet presAssocID="{992C6049-808D-274A-8936-DC5E2E908025}" presName="hierRoot1" presStyleCnt="0">
        <dgm:presLayoutVars>
          <dgm:hierBranch val="init"/>
        </dgm:presLayoutVars>
      </dgm:prSet>
      <dgm:spPr/>
    </dgm:pt>
    <dgm:pt modelId="{6EAF0656-B857-104E-BC8E-4BE180661915}" type="pres">
      <dgm:prSet presAssocID="{992C6049-808D-274A-8936-DC5E2E908025}" presName="rootComposite1" presStyleCnt="0"/>
      <dgm:spPr/>
    </dgm:pt>
    <dgm:pt modelId="{82E9133F-2677-1E4B-AE7E-40ECAF692EB6}" type="pres">
      <dgm:prSet presAssocID="{992C6049-808D-274A-8936-DC5E2E908025}" presName="rootText1" presStyleLbl="node0" presStyleIdx="0" presStyleCnt="1" custScaleX="138204">
        <dgm:presLayoutVars>
          <dgm:chPref val="3"/>
        </dgm:presLayoutVars>
      </dgm:prSet>
      <dgm:spPr/>
      <dgm:t>
        <a:bodyPr/>
        <a:lstStyle/>
        <a:p>
          <a:endParaRPr lang="zh-CN" altLang="en-US"/>
        </a:p>
      </dgm:t>
    </dgm:pt>
    <dgm:pt modelId="{92B5F2A9-9152-E64C-8EFD-7C7F4F9BB723}" type="pres">
      <dgm:prSet presAssocID="{992C6049-808D-274A-8936-DC5E2E908025}" presName="rootConnector1" presStyleLbl="node1" presStyleIdx="0" presStyleCnt="0"/>
      <dgm:spPr/>
      <dgm:t>
        <a:bodyPr/>
        <a:lstStyle/>
        <a:p>
          <a:endParaRPr lang="zh-CN" altLang="en-US"/>
        </a:p>
      </dgm:t>
    </dgm:pt>
    <dgm:pt modelId="{36789C5E-84A4-EB41-91C1-3BEF3AAC4F37}" type="pres">
      <dgm:prSet presAssocID="{992C6049-808D-274A-8936-DC5E2E908025}" presName="hierChild2" presStyleCnt="0"/>
      <dgm:spPr/>
    </dgm:pt>
    <dgm:pt modelId="{1435F5C9-B526-3A41-89F4-E98E3AF67615}" type="pres">
      <dgm:prSet presAssocID="{B6B21914-E8A8-7045-9D31-C64FC598EB75}" presName="Name64" presStyleLbl="parChTrans1D2" presStyleIdx="0" presStyleCnt="6"/>
      <dgm:spPr/>
      <dgm:t>
        <a:bodyPr/>
        <a:lstStyle/>
        <a:p>
          <a:endParaRPr lang="zh-CN" altLang="en-US"/>
        </a:p>
      </dgm:t>
    </dgm:pt>
    <dgm:pt modelId="{F11D3D6D-A9E3-E040-85E5-A1F77007A5C0}" type="pres">
      <dgm:prSet presAssocID="{D00B6FE4-9F99-FD46-8FE1-6325DD7C03AA}" presName="hierRoot2" presStyleCnt="0">
        <dgm:presLayoutVars>
          <dgm:hierBranch val="init"/>
        </dgm:presLayoutVars>
      </dgm:prSet>
      <dgm:spPr/>
    </dgm:pt>
    <dgm:pt modelId="{6B4308E5-9199-CE42-929A-3BD674ADFD67}" type="pres">
      <dgm:prSet presAssocID="{D00B6FE4-9F99-FD46-8FE1-6325DD7C03AA}" presName="rootComposite" presStyleCnt="0"/>
      <dgm:spPr/>
    </dgm:pt>
    <dgm:pt modelId="{01F70FCA-F17C-5744-A768-B6FCE0021718}" type="pres">
      <dgm:prSet presAssocID="{D00B6FE4-9F99-FD46-8FE1-6325DD7C03AA}" presName="rootText" presStyleLbl="node2" presStyleIdx="0" presStyleCnt="6">
        <dgm:presLayoutVars>
          <dgm:chPref val="3"/>
        </dgm:presLayoutVars>
      </dgm:prSet>
      <dgm:spPr/>
      <dgm:t>
        <a:bodyPr/>
        <a:lstStyle/>
        <a:p>
          <a:endParaRPr lang="zh-CN" altLang="en-US"/>
        </a:p>
      </dgm:t>
    </dgm:pt>
    <dgm:pt modelId="{0B17A43A-BF84-F04C-AE28-6415F4F7556A}" type="pres">
      <dgm:prSet presAssocID="{D00B6FE4-9F99-FD46-8FE1-6325DD7C03AA}" presName="rootConnector" presStyleLbl="node2" presStyleIdx="0" presStyleCnt="6"/>
      <dgm:spPr/>
      <dgm:t>
        <a:bodyPr/>
        <a:lstStyle/>
        <a:p>
          <a:endParaRPr lang="zh-CN" altLang="en-US"/>
        </a:p>
      </dgm:t>
    </dgm:pt>
    <dgm:pt modelId="{0B89AD5D-F267-8240-9115-5C5930C75D18}" type="pres">
      <dgm:prSet presAssocID="{D00B6FE4-9F99-FD46-8FE1-6325DD7C03AA}" presName="hierChild4" presStyleCnt="0"/>
      <dgm:spPr/>
    </dgm:pt>
    <dgm:pt modelId="{2DC2C5A3-661F-134F-AE2D-8E7038443336}" type="pres">
      <dgm:prSet presAssocID="{D00B6FE4-9F99-FD46-8FE1-6325DD7C03AA}" presName="hierChild5" presStyleCnt="0"/>
      <dgm:spPr/>
    </dgm:pt>
    <dgm:pt modelId="{C67070C2-4E97-6541-97CB-35E297C6296A}" type="pres">
      <dgm:prSet presAssocID="{7212A6C6-B29D-FC43-AE25-19438CF0A43E}" presName="Name64" presStyleLbl="parChTrans1D2" presStyleIdx="1" presStyleCnt="6"/>
      <dgm:spPr/>
      <dgm:t>
        <a:bodyPr/>
        <a:lstStyle/>
        <a:p>
          <a:endParaRPr lang="zh-CN" altLang="en-US"/>
        </a:p>
      </dgm:t>
    </dgm:pt>
    <dgm:pt modelId="{B5BD0EB1-256E-794D-B806-C828FE1AC59B}" type="pres">
      <dgm:prSet presAssocID="{19DFE228-4E3F-2A47-AE2E-617DBE5EC759}" presName="hierRoot2" presStyleCnt="0">
        <dgm:presLayoutVars>
          <dgm:hierBranch val="init"/>
        </dgm:presLayoutVars>
      </dgm:prSet>
      <dgm:spPr/>
    </dgm:pt>
    <dgm:pt modelId="{550C7938-A7C2-544B-9E48-C333C937451F}" type="pres">
      <dgm:prSet presAssocID="{19DFE228-4E3F-2A47-AE2E-617DBE5EC759}" presName="rootComposite" presStyleCnt="0"/>
      <dgm:spPr/>
    </dgm:pt>
    <dgm:pt modelId="{771887DD-C43B-C647-AAE2-060E3A87DFD1}" type="pres">
      <dgm:prSet presAssocID="{19DFE228-4E3F-2A47-AE2E-617DBE5EC759}" presName="rootText" presStyleLbl="node2" presStyleIdx="1" presStyleCnt="6">
        <dgm:presLayoutVars>
          <dgm:chPref val="3"/>
        </dgm:presLayoutVars>
      </dgm:prSet>
      <dgm:spPr/>
      <dgm:t>
        <a:bodyPr/>
        <a:lstStyle/>
        <a:p>
          <a:endParaRPr lang="zh-CN" altLang="en-US"/>
        </a:p>
      </dgm:t>
    </dgm:pt>
    <dgm:pt modelId="{6233EAD8-B233-F54C-8C50-156CD6B613B9}" type="pres">
      <dgm:prSet presAssocID="{19DFE228-4E3F-2A47-AE2E-617DBE5EC759}" presName="rootConnector" presStyleLbl="node2" presStyleIdx="1" presStyleCnt="6"/>
      <dgm:spPr/>
      <dgm:t>
        <a:bodyPr/>
        <a:lstStyle/>
        <a:p>
          <a:endParaRPr lang="zh-CN" altLang="en-US"/>
        </a:p>
      </dgm:t>
    </dgm:pt>
    <dgm:pt modelId="{119CCAA3-8463-B04D-A4E9-D2BC0C34F113}" type="pres">
      <dgm:prSet presAssocID="{19DFE228-4E3F-2A47-AE2E-617DBE5EC759}" presName="hierChild4" presStyleCnt="0"/>
      <dgm:spPr/>
    </dgm:pt>
    <dgm:pt modelId="{DF66504A-B7F8-D948-8593-22147692477A}" type="pres">
      <dgm:prSet presAssocID="{19DFE228-4E3F-2A47-AE2E-617DBE5EC759}" presName="hierChild5" presStyleCnt="0"/>
      <dgm:spPr/>
    </dgm:pt>
    <dgm:pt modelId="{94EBE692-B1A6-DA44-9B97-2D23928106F8}" type="pres">
      <dgm:prSet presAssocID="{60FC4360-5DAB-6E4E-980A-A72A3E560039}" presName="Name64" presStyleLbl="parChTrans1D2" presStyleIdx="2" presStyleCnt="6"/>
      <dgm:spPr/>
      <dgm:t>
        <a:bodyPr/>
        <a:lstStyle/>
        <a:p>
          <a:endParaRPr lang="zh-CN" altLang="en-US"/>
        </a:p>
      </dgm:t>
    </dgm:pt>
    <dgm:pt modelId="{1EACE6A8-EC06-0E47-909E-5F2C52D1BB06}" type="pres">
      <dgm:prSet presAssocID="{7FF5874C-71CD-C54B-ACBE-ED935C77C898}" presName="hierRoot2" presStyleCnt="0">
        <dgm:presLayoutVars>
          <dgm:hierBranch val="init"/>
        </dgm:presLayoutVars>
      </dgm:prSet>
      <dgm:spPr/>
    </dgm:pt>
    <dgm:pt modelId="{553E9667-A06B-3349-82C6-40751EA73422}" type="pres">
      <dgm:prSet presAssocID="{7FF5874C-71CD-C54B-ACBE-ED935C77C898}" presName="rootComposite" presStyleCnt="0"/>
      <dgm:spPr/>
    </dgm:pt>
    <dgm:pt modelId="{87FD840A-E0E3-2949-AD77-2CFFA0CDE289}" type="pres">
      <dgm:prSet presAssocID="{7FF5874C-71CD-C54B-ACBE-ED935C77C898}" presName="rootText" presStyleLbl="node2" presStyleIdx="2" presStyleCnt="6">
        <dgm:presLayoutVars>
          <dgm:chPref val="3"/>
        </dgm:presLayoutVars>
      </dgm:prSet>
      <dgm:spPr/>
      <dgm:t>
        <a:bodyPr/>
        <a:lstStyle/>
        <a:p>
          <a:endParaRPr lang="zh-CN" altLang="en-US"/>
        </a:p>
      </dgm:t>
    </dgm:pt>
    <dgm:pt modelId="{C940B43C-3D8C-0442-B2EC-65A3DFC9F9ED}" type="pres">
      <dgm:prSet presAssocID="{7FF5874C-71CD-C54B-ACBE-ED935C77C898}" presName="rootConnector" presStyleLbl="node2" presStyleIdx="2" presStyleCnt="6"/>
      <dgm:spPr/>
      <dgm:t>
        <a:bodyPr/>
        <a:lstStyle/>
        <a:p>
          <a:endParaRPr lang="zh-CN" altLang="en-US"/>
        </a:p>
      </dgm:t>
    </dgm:pt>
    <dgm:pt modelId="{86A84EEB-9D56-A140-80AC-94BBDC056D5E}" type="pres">
      <dgm:prSet presAssocID="{7FF5874C-71CD-C54B-ACBE-ED935C77C898}" presName="hierChild4" presStyleCnt="0"/>
      <dgm:spPr/>
    </dgm:pt>
    <dgm:pt modelId="{09B20662-70A6-EC42-A50E-2F3CC346C6E1}" type="pres">
      <dgm:prSet presAssocID="{7FF5874C-71CD-C54B-ACBE-ED935C77C898}" presName="hierChild5" presStyleCnt="0"/>
      <dgm:spPr/>
    </dgm:pt>
    <dgm:pt modelId="{635005BC-A2C3-434B-B181-57A6EE8B1629}" type="pres">
      <dgm:prSet presAssocID="{F4ED351A-95D6-7344-B9CD-178C22881098}" presName="Name64" presStyleLbl="parChTrans1D2" presStyleIdx="3" presStyleCnt="6"/>
      <dgm:spPr/>
      <dgm:t>
        <a:bodyPr/>
        <a:lstStyle/>
        <a:p>
          <a:endParaRPr lang="zh-CN" altLang="en-US"/>
        </a:p>
      </dgm:t>
    </dgm:pt>
    <dgm:pt modelId="{7992CEE5-7B1E-7940-9E7C-2BA1F2688D4E}" type="pres">
      <dgm:prSet presAssocID="{33784208-379A-9347-8AC9-855E71EA14BD}" presName="hierRoot2" presStyleCnt="0">
        <dgm:presLayoutVars>
          <dgm:hierBranch val="init"/>
        </dgm:presLayoutVars>
      </dgm:prSet>
      <dgm:spPr/>
    </dgm:pt>
    <dgm:pt modelId="{0C9CFC4B-D767-F64C-8019-1229BBF5DB44}" type="pres">
      <dgm:prSet presAssocID="{33784208-379A-9347-8AC9-855E71EA14BD}" presName="rootComposite" presStyleCnt="0"/>
      <dgm:spPr/>
    </dgm:pt>
    <dgm:pt modelId="{D1DB0210-D26C-9D45-A411-8CA98AFA695F}" type="pres">
      <dgm:prSet presAssocID="{33784208-379A-9347-8AC9-855E71EA14BD}" presName="rootText" presStyleLbl="node2" presStyleIdx="3" presStyleCnt="6">
        <dgm:presLayoutVars>
          <dgm:chPref val="3"/>
        </dgm:presLayoutVars>
      </dgm:prSet>
      <dgm:spPr/>
      <dgm:t>
        <a:bodyPr/>
        <a:lstStyle/>
        <a:p>
          <a:endParaRPr lang="zh-CN" altLang="en-US"/>
        </a:p>
      </dgm:t>
    </dgm:pt>
    <dgm:pt modelId="{3DED3321-A7A0-9449-8BA9-A51EDDA035AD}" type="pres">
      <dgm:prSet presAssocID="{33784208-379A-9347-8AC9-855E71EA14BD}" presName="rootConnector" presStyleLbl="node2" presStyleIdx="3" presStyleCnt="6"/>
      <dgm:spPr/>
      <dgm:t>
        <a:bodyPr/>
        <a:lstStyle/>
        <a:p>
          <a:endParaRPr lang="zh-CN" altLang="en-US"/>
        </a:p>
      </dgm:t>
    </dgm:pt>
    <dgm:pt modelId="{5D21778A-B670-7947-B52D-5DE0ABF189E7}" type="pres">
      <dgm:prSet presAssocID="{33784208-379A-9347-8AC9-855E71EA14BD}" presName="hierChild4" presStyleCnt="0"/>
      <dgm:spPr/>
    </dgm:pt>
    <dgm:pt modelId="{D49852D0-AB4C-D541-A27B-CE653079F06A}" type="pres">
      <dgm:prSet presAssocID="{33784208-379A-9347-8AC9-855E71EA14BD}" presName="hierChild5" presStyleCnt="0"/>
      <dgm:spPr/>
    </dgm:pt>
    <dgm:pt modelId="{A0F1FBB7-B5C1-BC41-84D1-5C768A05EDA5}" type="pres">
      <dgm:prSet presAssocID="{6A3A2190-2507-2D43-B64E-6B808F6DF362}" presName="Name64" presStyleLbl="parChTrans1D2" presStyleIdx="4" presStyleCnt="6"/>
      <dgm:spPr/>
      <dgm:t>
        <a:bodyPr/>
        <a:lstStyle/>
        <a:p>
          <a:endParaRPr lang="zh-CN" altLang="en-US"/>
        </a:p>
      </dgm:t>
    </dgm:pt>
    <dgm:pt modelId="{1F3DE4C8-EA6B-6C4E-8C9E-51F57AA6C1B6}" type="pres">
      <dgm:prSet presAssocID="{510D243E-25AF-9149-A54A-432F1E8FCF28}" presName="hierRoot2" presStyleCnt="0">
        <dgm:presLayoutVars>
          <dgm:hierBranch val="init"/>
        </dgm:presLayoutVars>
      </dgm:prSet>
      <dgm:spPr/>
    </dgm:pt>
    <dgm:pt modelId="{1A90DC7D-798F-2249-B935-B431E132630E}" type="pres">
      <dgm:prSet presAssocID="{510D243E-25AF-9149-A54A-432F1E8FCF28}" presName="rootComposite" presStyleCnt="0"/>
      <dgm:spPr/>
    </dgm:pt>
    <dgm:pt modelId="{276193FA-5886-1146-83FF-A1A25F36F5DA}" type="pres">
      <dgm:prSet presAssocID="{510D243E-25AF-9149-A54A-432F1E8FCF28}" presName="rootText" presStyleLbl="node2" presStyleIdx="4" presStyleCnt="6">
        <dgm:presLayoutVars>
          <dgm:chPref val="3"/>
        </dgm:presLayoutVars>
      </dgm:prSet>
      <dgm:spPr/>
      <dgm:t>
        <a:bodyPr/>
        <a:lstStyle/>
        <a:p>
          <a:endParaRPr lang="zh-CN" altLang="en-US"/>
        </a:p>
      </dgm:t>
    </dgm:pt>
    <dgm:pt modelId="{B4AE6AA1-DDDE-E940-A0A6-343CAA8EC2B8}" type="pres">
      <dgm:prSet presAssocID="{510D243E-25AF-9149-A54A-432F1E8FCF28}" presName="rootConnector" presStyleLbl="node2" presStyleIdx="4" presStyleCnt="6"/>
      <dgm:spPr/>
      <dgm:t>
        <a:bodyPr/>
        <a:lstStyle/>
        <a:p>
          <a:endParaRPr lang="zh-CN" altLang="en-US"/>
        </a:p>
      </dgm:t>
    </dgm:pt>
    <dgm:pt modelId="{CEF51267-088A-3A47-B715-C469A640BF06}" type="pres">
      <dgm:prSet presAssocID="{510D243E-25AF-9149-A54A-432F1E8FCF28}" presName="hierChild4" presStyleCnt="0"/>
      <dgm:spPr/>
    </dgm:pt>
    <dgm:pt modelId="{F30BDC43-7933-4F42-BA6F-5C52BE652527}" type="pres">
      <dgm:prSet presAssocID="{510D243E-25AF-9149-A54A-432F1E8FCF28}" presName="hierChild5" presStyleCnt="0"/>
      <dgm:spPr/>
    </dgm:pt>
    <dgm:pt modelId="{CB626481-656F-FF4D-A8F0-184A79AE0FE6}" type="pres">
      <dgm:prSet presAssocID="{B12D748B-D984-FC41-80E1-681C34C6DD58}" presName="Name64" presStyleLbl="parChTrans1D2" presStyleIdx="5" presStyleCnt="6"/>
      <dgm:spPr/>
      <dgm:t>
        <a:bodyPr/>
        <a:lstStyle/>
        <a:p>
          <a:endParaRPr lang="zh-CN" altLang="en-US"/>
        </a:p>
      </dgm:t>
    </dgm:pt>
    <dgm:pt modelId="{1A70C432-419D-E340-8772-D2763AA0249F}" type="pres">
      <dgm:prSet presAssocID="{A9C386D4-3674-6642-96FC-EA8169A7CD52}" presName="hierRoot2" presStyleCnt="0">
        <dgm:presLayoutVars>
          <dgm:hierBranch val="init"/>
        </dgm:presLayoutVars>
      </dgm:prSet>
      <dgm:spPr/>
    </dgm:pt>
    <dgm:pt modelId="{208A9495-369F-0E45-BC1B-AC6EEC2DF4F7}" type="pres">
      <dgm:prSet presAssocID="{A9C386D4-3674-6642-96FC-EA8169A7CD52}" presName="rootComposite" presStyleCnt="0"/>
      <dgm:spPr/>
    </dgm:pt>
    <dgm:pt modelId="{4F40E3DE-4990-704F-9DA4-DEE1A6A9AD49}" type="pres">
      <dgm:prSet presAssocID="{A9C386D4-3674-6642-96FC-EA8169A7CD52}" presName="rootText" presStyleLbl="node2" presStyleIdx="5" presStyleCnt="6">
        <dgm:presLayoutVars>
          <dgm:chPref val="3"/>
        </dgm:presLayoutVars>
      </dgm:prSet>
      <dgm:spPr/>
      <dgm:t>
        <a:bodyPr/>
        <a:lstStyle/>
        <a:p>
          <a:endParaRPr lang="zh-CN" altLang="en-US"/>
        </a:p>
      </dgm:t>
    </dgm:pt>
    <dgm:pt modelId="{C632867A-E82F-6743-B70F-A147515B3A3F}" type="pres">
      <dgm:prSet presAssocID="{A9C386D4-3674-6642-96FC-EA8169A7CD52}" presName="rootConnector" presStyleLbl="node2" presStyleIdx="5" presStyleCnt="6"/>
      <dgm:spPr/>
      <dgm:t>
        <a:bodyPr/>
        <a:lstStyle/>
        <a:p>
          <a:endParaRPr lang="zh-CN" altLang="en-US"/>
        </a:p>
      </dgm:t>
    </dgm:pt>
    <dgm:pt modelId="{D678E246-52D5-5643-86D1-864E16B2A6CB}" type="pres">
      <dgm:prSet presAssocID="{A9C386D4-3674-6642-96FC-EA8169A7CD52}" presName="hierChild4" presStyleCnt="0"/>
      <dgm:spPr/>
    </dgm:pt>
    <dgm:pt modelId="{F0AF3AE6-034D-8149-966A-C999D5F98A27}" type="pres">
      <dgm:prSet presAssocID="{A9C386D4-3674-6642-96FC-EA8169A7CD52}" presName="hierChild5" presStyleCnt="0"/>
      <dgm:spPr/>
    </dgm:pt>
    <dgm:pt modelId="{C44D0F13-BFFA-EB4F-9F29-2FB876357873}" type="pres">
      <dgm:prSet presAssocID="{992C6049-808D-274A-8936-DC5E2E908025}" presName="hierChild3" presStyleCnt="0"/>
      <dgm:spPr/>
    </dgm:pt>
  </dgm:ptLst>
  <dgm:cxnLst>
    <dgm:cxn modelId="{A1761517-340E-0048-B0A4-2DDF84B52996}" type="presOf" srcId="{7FF5874C-71CD-C54B-ACBE-ED935C77C898}" destId="{87FD840A-E0E3-2949-AD77-2CFFA0CDE289}" srcOrd="0" destOrd="0" presId="urn:microsoft.com/office/officeart/2009/3/layout/HorizontalOrganizationChart"/>
    <dgm:cxn modelId="{33287AB8-14E0-4544-BABA-C52BB24FC63A}" type="presOf" srcId="{60FC4360-5DAB-6E4E-980A-A72A3E560039}" destId="{94EBE692-B1A6-DA44-9B97-2D23928106F8}" srcOrd="0" destOrd="0" presId="urn:microsoft.com/office/officeart/2009/3/layout/HorizontalOrganizationChart"/>
    <dgm:cxn modelId="{42959A72-70CF-F24A-8596-53BB7D8DE4C3}" type="presOf" srcId="{33784208-379A-9347-8AC9-855E71EA14BD}" destId="{3DED3321-A7A0-9449-8BA9-A51EDDA035AD}" srcOrd="1" destOrd="0" presId="urn:microsoft.com/office/officeart/2009/3/layout/HorizontalOrganizationChart"/>
    <dgm:cxn modelId="{E29C3829-C386-C047-8337-449FC77223F3}" type="presOf" srcId="{992C6049-808D-274A-8936-DC5E2E908025}" destId="{92B5F2A9-9152-E64C-8EFD-7C7F4F9BB723}" srcOrd="1" destOrd="0" presId="urn:microsoft.com/office/officeart/2009/3/layout/HorizontalOrganizationChart"/>
    <dgm:cxn modelId="{B6C5A9FA-BBB1-464B-8197-0EC340346442}" type="presOf" srcId="{D00B6FE4-9F99-FD46-8FE1-6325DD7C03AA}" destId="{01F70FCA-F17C-5744-A768-B6FCE0021718}" srcOrd="0" destOrd="0" presId="urn:microsoft.com/office/officeart/2009/3/layout/HorizontalOrganizationChart"/>
    <dgm:cxn modelId="{8B5DE2EC-C645-BC42-A3FD-D284518A0D09}" srcId="{992C6049-808D-274A-8936-DC5E2E908025}" destId="{7FF5874C-71CD-C54B-ACBE-ED935C77C898}" srcOrd="2" destOrd="0" parTransId="{60FC4360-5DAB-6E4E-980A-A72A3E560039}" sibTransId="{F99DCCB3-2F80-CA40-92BD-E3F96364D6BE}"/>
    <dgm:cxn modelId="{B75FB560-73A4-F443-8736-C633C19E9983}" type="presOf" srcId="{F4ED351A-95D6-7344-B9CD-178C22881098}" destId="{635005BC-A2C3-434B-B181-57A6EE8B1629}" srcOrd="0" destOrd="0" presId="urn:microsoft.com/office/officeart/2009/3/layout/HorizontalOrganizationChart"/>
    <dgm:cxn modelId="{B2522128-9DE8-E34E-AFCF-A688B51B2A64}" type="presOf" srcId="{A9C386D4-3674-6642-96FC-EA8169A7CD52}" destId="{C632867A-E82F-6743-B70F-A147515B3A3F}" srcOrd="1" destOrd="0" presId="urn:microsoft.com/office/officeart/2009/3/layout/HorizontalOrganizationChart"/>
    <dgm:cxn modelId="{9D854006-0E57-0A4A-BF5E-ACB08F41BA50}" type="presOf" srcId="{B6B21914-E8A8-7045-9D31-C64FC598EB75}" destId="{1435F5C9-B526-3A41-89F4-E98E3AF67615}" srcOrd="0" destOrd="0" presId="urn:microsoft.com/office/officeart/2009/3/layout/HorizontalOrganizationChart"/>
    <dgm:cxn modelId="{5BBAAC08-ECC5-1744-B48E-2A4F0CD241B4}" type="presOf" srcId="{33784208-379A-9347-8AC9-855E71EA14BD}" destId="{D1DB0210-D26C-9D45-A411-8CA98AFA695F}" srcOrd="0" destOrd="0" presId="urn:microsoft.com/office/officeart/2009/3/layout/HorizontalOrganizationChart"/>
    <dgm:cxn modelId="{79AF4F40-E479-7444-8A68-5004DAAC9329}" type="presOf" srcId="{992C6049-808D-274A-8936-DC5E2E908025}" destId="{82E9133F-2677-1E4B-AE7E-40ECAF692EB6}" srcOrd="0" destOrd="0" presId="urn:microsoft.com/office/officeart/2009/3/layout/HorizontalOrganizationChart"/>
    <dgm:cxn modelId="{989D33AB-5501-E54F-834C-EEA0568DC5F4}" srcId="{992C6049-808D-274A-8936-DC5E2E908025}" destId="{19DFE228-4E3F-2A47-AE2E-617DBE5EC759}" srcOrd="1" destOrd="0" parTransId="{7212A6C6-B29D-FC43-AE25-19438CF0A43E}" sibTransId="{A4C445F7-8151-9647-AC02-FBA66E9A0E89}"/>
    <dgm:cxn modelId="{8A988F4A-8532-BB42-A4FA-4C4CCDD0C7CB}" type="presOf" srcId="{B12D748B-D984-FC41-80E1-681C34C6DD58}" destId="{CB626481-656F-FF4D-A8F0-184A79AE0FE6}" srcOrd="0" destOrd="0" presId="urn:microsoft.com/office/officeart/2009/3/layout/HorizontalOrganizationChart"/>
    <dgm:cxn modelId="{33E677D6-5D9F-EF42-BA6B-68E8B54A558A}" type="presOf" srcId="{510D243E-25AF-9149-A54A-432F1E8FCF28}" destId="{276193FA-5886-1146-83FF-A1A25F36F5DA}" srcOrd="0" destOrd="0" presId="urn:microsoft.com/office/officeart/2009/3/layout/HorizontalOrganizationChart"/>
    <dgm:cxn modelId="{BB01D6DE-24F7-4646-A0FF-737BE1D28F4A}" type="presOf" srcId="{1C9D07AF-0DFD-CA47-92B3-E52A1387B626}" destId="{1954180A-8D89-7648-B216-001869BF325D}" srcOrd="0" destOrd="0" presId="urn:microsoft.com/office/officeart/2009/3/layout/HorizontalOrganizationChart"/>
    <dgm:cxn modelId="{7873BEB1-638D-694C-AD18-B0BD777DE647}" type="presOf" srcId="{7FF5874C-71CD-C54B-ACBE-ED935C77C898}" destId="{C940B43C-3D8C-0442-B2EC-65A3DFC9F9ED}" srcOrd="1" destOrd="0" presId="urn:microsoft.com/office/officeart/2009/3/layout/HorizontalOrganizationChart"/>
    <dgm:cxn modelId="{498C93B8-0605-AF4E-8195-8F2FE3B80F51}" srcId="{992C6049-808D-274A-8936-DC5E2E908025}" destId="{510D243E-25AF-9149-A54A-432F1E8FCF28}" srcOrd="4" destOrd="0" parTransId="{6A3A2190-2507-2D43-B64E-6B808F6DF362}" sibTransId="{939E4C30-D883-0841-A4BC-D63187FC17AD}"/>
    <dgm:cxn modelId="{1902954F-6B72-FC4C-922C-1FB209288B27}" type="presOf" srcId="{19DFE228-4E3F-2A47-AE2E-617DBE5EC759}" destId="{771887DD-C43B-C647-AAE2-060E3A87DFD1}" srcOrd="0" destOrd="0" presId="urn:microsoft.com/office/officeart/2009/3/layout/HorizontalOrganizationChart"/>
    <dgm:cxn modelId="{FC8AA142-DD9E-AF48-ACE5-0C6562B010F8}" type="presOf" srcId="{6A3A2190-2507-2D43-B64E-6B808F6DF362}" destId="{A0F1FBB7-B5C1-BC41-84D1-5C768A05EDA5}" srcOrd="0" destOrd="0" presId="urn:microsoft.com/office/officeart/2009/3/layout/HorizontalOrganizationChart"/>
    <dgm:cxn modelId="{A77AA91B-B7A9-0F49-B4A2-090CE2C73E15}" srcId="{1C9D07AF-0DFD-CA47-92B3-E52A1387B626}" destId="{992C6049-808D-274A-8936-DC5E2E908025}" srcOrd="0" destOrd="0" parTransId="{7F63FB6C-6542-7444-AF65-5B81AE72CADF}" sibTransId="{5E6AACA6-8036-2542-9770-9AC6A2A2585B}"/>
    <dgm:cxn modelId="{ED8B1A28-2A01-E046-9BE4-F41608173E45}" srcId="{992C6049-808D-274A-8936-DC5E2E908025}" destId="{A9C386D4-3674-6642-96FC-EA8169A7CD52}" srcOrd="5" destOrd="0" parTransId="{B12D748B-D984-FC41-80E1-681C34C6DD58}" sibTransId="{60412A58-D128-9244-B172-66E3E21A8D08}"/>
    <dgm:cxn modelId="{ECD46E94-089A-AA44-B5F0-DABE4DA99F42}" type="presOf" srcId="{D00B6FE4-9F99-FD46-8FE1-6325DD7C03AA}" destId="{0B17A43A-BF84-F04C-AE28-6415F4F7556A}" srcOrd="1" destOrd="0" presId="urn:microsoft.com/office/officeart/2009/3/layout/HorizontalOrganizationChart"/>
    <dgm:cxn modelId="{BDC8811C-5C60-FD41-ADB8-9FDE9C14CE10}" type="presOf" srcId="{A9C386D4-3674-6642-96FC-EA8169A7CD52}" destId="{4F40E3DE-4990-704F-9DA4-DEE1A6A9AD49}" srcOrd="0" destOrd="0" presId="urn:microsoft.com/office/officeart/2009/3/layout/HorizontalOrganizationChart"/>
    <dgm:cxn modelId="{23C4C344-C971-4B4D-9768-BDFA79CD4D8E}" type="presOf" srcId="{7212A6C6-B29D-FC43-AE25-19438CF0A43E}" destId="{C67070C2-4E97-6541-97CB-35E297C6296A}" srcOrd="0" destOrd="0" presId="urn:microsoft.com/office/officeart/2009/3/layout/HorizontalOrganizationChart"/>
    <dgm:cxn modelId="{F7149C23-8D60-454E-8F41-96892E274FC5}" type="presOf" srcId="{19DFE228-4E3F-2A47-AE2E-617DBE5EC759}" destId="{6233EAD8-B233-F54C-8C50-156CD6B613B9}" srcOrd="1" destOrd="0" presId="urn:microsoft.com/office/officeart/2009/3/layout/HorizontalOrganizationChart"/>
    <dgm:cxn modelId="{AA046380-99FD-F043-8B45-5523E48A5088}" type="presOf" srcId="{510D243E-25AF-9149-A54A-432F1E8FCF28}" destId="{B4AE6AA1-DDDE-E940-A0A6-343CAA8EC2B8}" srcOrd="1" destOrd="0" presId="urn:microsoft.com/office/officeart/2009/3/layout/HorizontalOrganizationChart"/>
    <dgm:cxn modelId="{0CE6ADF7-4834-4C44-AD92-8937AB721AA7}" srcId="{992C6049-808D-274A-8936-DC5E2E908025}" destId="{33784208-379A-9347-8AC9-855E71EA14BD}" srcOrd="3" destOrd="0" parTransId="{F4ED351A-95D6-7344-B9CD-178C22881098}" sibTransId="{BFF88D03-60A7-E343-938B-85D7B9682B4B}"/>
    <dgm:cxn modelId="{7F059847-143B-DF4E-8F26-468DDD149E2F}" srcId="{992C6049-808D-274A-8936-DC5E2E908025}" destId="{D00B6FE4-9F99-FD46-8FE1-6325DD7C03AA}" srcOrd="0" destOrd="0" parTransId="{B6B21914-E8A8-7045-9D31-C64FC598EB75}" sibTransId="{8614FBC9-CCFA-7640-BF44-8D518047B407}"/>
    <dgm:cxn modelId="{F98721C2-89EF-3442-A023-B654C17C8455}" type="presParOf" srcId="{1954180A-8D89-7648-B216-001869BF325D}" destId="{A147ADF8-3C7A-E64C-9AC0-7FD6E8BF86D0}" srcOrd="0" destOrd="0" presId="urn:microsoft.com/office/officeart/2009/3/layout/HorizontalOrganizationChart"/>
    <dgm:cxn modelId="{9BFFCDEF-452E-BD4F-B852-A5F50561C068}" type="presParOf" srcId="{A147ADF8-3C7A-E64C-9AC0-7FD6E8BF86D0}" destId="{6EAF0656-B857-104E-BC8E-4BE180661915}" srcOrd="0" destOrd="0" presId="urn:microsoft.com/office/officeart/2009/3/layout/HorizontalOrganizationChart"/>
    <dgm:cxn modelId="{581C7DC9-5CEA-A447-98D7-ECA134678FDB}" type="presParOf" srcId="{6EAF0656-B857-104E-BC8E-4BE180661915}" destId="{82E9133F-2677-1E4B-AE7E-40ECAF692EB6}" srcOrd="0" destOrd="0" presId="urn:microsoft.com/office/officeart/2009/3/layout/HorizontalOrganizationChart"/>
    <dgm:cxn modelId="{243992E3-3513-C74D-B643-3B1CBAD24C85}" type="presParOf" srcId="{6EAF0656-B857-104E-BC8E-4BE180661915}" destId="{92B5F2A9-9152-E64C-8EFD-7C7F4F9BB723}" srcOrd="1" destOrd="0" presId="urn:microsoft.com/office/officeart/2009/3/layout/HorizontalOrganizationChart"/>
    <dgm:cxn modelId="{15A296E2-2EFD-5D47-9029-4E6A113B39DB}" type="presParOf" srcId="{A147ADF8-3C7A-E64C-9AC0-7FD6E8BF86D0}" destId="{36789C5E-84A4-EB41-91C1-3BEF3AAC4F37}" srcOrd="1" destOrd="0" presId="urn:microsoft.com/office/officeart/2009/3/layout/HorizontalOrganizationChart"/>
    <dgm:cxn modelId="{17762767-6212-B241-AEAA-45EE850DE518}" type="presParOf" srcId="{36789C5E-84A4-EB41-91C1-3BEF3AAC4F37}" destId="{1435F5C9-B526-3A41-89F4-E98E3AF67615}" srcOrd="0" destOrd="0" presId="urn:microsoft.com/office/officeart/2009/3/layout/HorizontalOrganizationChart"/>
    <dgm:cxn modelId="{843EAB45-D905-7448-8664-5DAC095F652E}" type="presParOf" srcId="{36789C5E-84A4-EB41-91C1-3BEF3AAC4F37}" destId="{F11D3D6D-A9E3-E040-85E5-A1F77007A5C0}" srcOrd="1" destOrd="0" presId="urn:microsoft.com/office/officeart/2009/3/layout/HorizontalOrganizationChart"/>
    <dgm:cxn modelId="{C63D2F82-9D58-7F45-B740-F91FA0655D8A}" type="presParOf" srcId="{F11D3D6D-A9E3-E040-85E5-A1F77007A5C0}" destId="{6B4308E5-9199-CE42-929A-3BD674ADFD67}" srcOrd="0" destOrd="0" presId="urn:microsoft.com/office/officeart/2009/3/layout/HorizontalOrganizationChart"/>
    <dgm:cxn modelId="{DB200D27-4830-E042-AB55-BB2BCE528D7B}" type="presParOf" srcId="{6B4308E5-9199-CE42-929A-3BD674ADFD67}" destId="{01F70FCA-F17C-5744-A768-B6FCE0021718}" srcOrd="0" destOrd="0" presId="urn:microsoft.com/office/officeart/2009/3/layout/HorizontalOrganizationChart"/>
    <dgm:cxn modelId="{387A2A63-3B81-FD4A-92D2-22894B10B67A}" type="presParOf" srcId="{6B4308E5-9199-CE42-929A-3BD674ADFD67}" destId="{0B17A43A-BF84-F04C-AE28-6415F4F7556A}" srcOrd="1" destOrd="0" presId="urn:microsoft.com/office/officeart/2009/3/layout/HorizontalOrganizationChart"/>
    <dgm:cxn modelId="{87198C96-8EA5-C949-A061-FEB3902BE127}" type="presParOf" srcId="{F11D3D6D-A9E3-E040-85E5-A1F77007A5C0}" destId="{0B89AD5D-F267-8240-9115-5C5930C75D18}" srcOrd="1" destOrd="0" presId="urn:microsoft.com/office/officeart/2009/3/layout/HorizontalOrganizationChart"/>
    <dgm:cxn modelId="{9F7CA971-B8E9-884E-9FFD-EA9E1FC886D6}" type="presParOf" srcId="{F11D3D6D-A9E3-E040-85E5-A1F77007A5C0}" destId="{2DC2C5A3-661F-134F-AE2D-8E7038443336}" srcOrd="2" destOrd="0" presId="urn:microsoft.com/office/officeart/2009/3/layout/HorizontalOrganizationChart"/>
    <dgm:cxn modelId="{4AACFB74-E04C-C647-A071-1C74611A6B96}" type="presParOf" srcId="{36789C5E-84A4-EB41-91C1-3BEF3AAC4F37}" destId="{C67070C2-4E97-6541-97CB-35E297C6296A}" srcOrd="2" destOrd="0" presId="urn:microsoft.com/office/officeart/2009/3/layout/HorizontalOrganizationChart"/>
    <dgm:cxn modelId="{395FD249-E4B5-D743-9AA5-8C820BA52E78}" type="presParOf" srcId="{36789C5E-84A4-EB41-91C1-3BEF3AAC4F37}" destId="{B5BD0EB1-256E-794D-B806-C828FE1AC59B}" srcOrd="3" destOrd="0" presId="urn:microsoft.com/office/officeart/2009/3/layout/HorizontalOrganizationChart"/>
    <dgm:cxn modelId="{C18344EE-189B-8C4A-816F-AE6F5F28BEFF}" type="presParOf" srcId="{B5BD0EB1-256E-794D-B806-C828FE1AC59B}" destId="{550C7938-A7C2-544B-9E48-C333C937451F}" srcOrd="0" destOrd="0" presId="urn:microsoft.com/office/officeart/2009/3/layout/HorizontalOrganizationChart"/>
    <dgm:cxn modelId="{24E34136-19E4-2F48-B547-A1926DC46C5D}" type="presParOf" srcId="{550C7938-A7C2-544B-9E48-C333C937451F}" destId="{771887DD-C43B-C647-AAE2-060E3A87DFD1}" srcOrd="0" destOrd="0" presId="urn:microsoft.com/office/officeart/2009/3/layout/HorizontalOrganizationChart"/>
    <dgm:cxn modelId="{5053E422-379A-4443-BDE5-7D43EA940771}" type="presParOf" srcId="{550C7938-A7C2-544B-9E48-C333C937451F}" destId="{6233EAD8-B233-F54C-8C50-156CD6B613B9}" srcOrd="1" destOrd="0" presId="urn:microsoft.com/office/officeart/2009/3/layout/HorizontalOrganizationChart"/>
    <dgm:cxn modelId="{7BB93DC3-85AF-F249-A66C-4BCDC7FD7F6B}" type="presParOf" srcId="{B5BD0EB1-256E-794D-B806-C828FE1AC59B}" destId="{119CCAA3-8463-B04D-A4E9-D2BC0C34F113}" srcOrd="1" destOrd="0" presId="urn:microsoft.com/office/officeart/2009/3/layout/HorizontalOrganizationChart"/>
    <dgm:cxn modelId="{020B2AE6-AD87-494F-8FA8-45147F3FA7DA}" type="presParOf" srcId="{B5BD0EB1-256E-794D-B806-C828FE1AC59B}" destId="{DF66504A-B7F8-D948-8593-22147692477A}" srcOrd="2" destOrd="0" presId="urn:microsoft.com/office/officeart/2009/3/layout/HorizontalOrganizationChart"/>
    <dgm:cxn modelId="{D0A44A96-523A-E642-931B-E558F3DBC3DE}" type="presParOf" srcId="{36789C5E-84A4-EB41-91C1-3BEF3AAC4F37}" destId="{94EBE692-B1A6-DA44-9B97-2D23928106F8}" srcOrd="4" destOrd="0" presId="urn:microsoft.com/office/officeart/2009/3/layout/HorizontalOrganizationChart"/>
    <dgm:cxn modelId="{8BDD95B6-264A-324A-862B-6CCA15A85E8C}" type="presParOf" srcId="{36789C5E-84A4-EB41-91C1-3BEF3AAC4F37}" destId="{1EACE6A8-EC06-0E47-909E-5F2C52D1BB06}" srcOrd="5" destOrd="0" presId="urn:microsoft.com/office/officeart/2009/3/layout/HorizontalOrganizationChart"/>
    <dgm:cxn modelId="{F1087446-24A6-074B-B961-416F243A98A4}" type="presParOf" srcId="{1EACE6A8-EC06-0E47-909E-5F2C52D1BB06}" destId="{553E9667-A06B-3349-82C6-40751EA73422}" srcOrd="0" destOrd="0" presId="urn:microsoft.com/office/officeart/2009/3/layout/HorizontalOrganizationChart"/>
    <dgm:cxn modelId="{D468B289-4091-6F45-9F04-120A797F64C8}" type="presParOf" srcId="{553E9667-A06B-3349-82C6-40751EA73422}" destId="{87FD840A-E0E3-2949-AD77-2CFFA0CDE289}" srcOrd="0" destOrd="0" presId="urn:microsoft.com/office/officeart/2009/3/layout/HorizontalOrganizationChart"/>
    <dgm:cxn modelId="{46EB9540-74AF-2743-8C12-D3CBB346DA2E}" type="presParOf" srcId="{553E9667-A06B-3349-82C6-40751EA73422}" destId="{C940B43C-3D8C-0442-B2EC-65A3DFC9F9ED}" srcOrd="1" destOrd="0" presId="urn:microsoft.com/office/officeart/2009/3/layout/HorizontalOrganizationChart"/>
    <dgm:cxn modelId="{DB742D4F-C9AB-8A4F-B235-E2AA550CBD26}" type="presParOf" srcId="{1EACE6A8-EC06-0E47-909E-5F2C52D1BB06}" destId="{86A84EEB-9D56-A140-80AC-94BBDC056D5E}" srcOrd="1" destOrd="0" presId="urn:microsoft.com/office/officeart/2009/3/layout/HorizontalOrganizationChart"/>
    <dgm:cxn modelId="{D1239AEA-EBFC-224E-A814-BF091B399B5B}" type="presParOf" srcId="{1EACE6A8-EC06-0E47-909E-5F2C52D1BB06}" destId="{09B20662-70A6-EC42-A50E-2F3CC346C6E1}" srcOrd="2" destOrd="0" presId="urn:microsoft.com/office/officeart/2009/3/layout/HorizontalOrganizationChart"/>
    <dgm:cxn modelId="{F60AAF63-E1A0-3A46-BAA7-615FE78F1715}" type="presParOf" srcId="{36789C5E-84A4-EB41-91C1-3BEF3AAC4F37}" destId="{635005BC-A2C3-434B-B181-57A6EE8B1629}" srcOrd="6" destOrd="0" presId="urn:microsoft.com/office/officeart/2009/3/layout/HorizontalOrganizationChart"/>
    <dgm:cxn modelId="{142E45B9-2AB6-1144-AE1C-C827A88DD94F}" type="presParOf" srcId="{36789C5E-84A4-EB41-91C1-3BEF3AAC4F37}" destId="{7992CEE5-7B1E-7940-9E7C-2BA1F2688D4E}" srcOrd="7" destOrd="0" presId="urn:microsoft.com/office/officeart/2009/3/layout/HorizontalOrganizationChart"/>
    <dgm:cxn modelId="{DB018E7A-5CED-124A-81F7-C15ECCF9FE0D}" type="presParOf" srcId="{7992CEE5-7B1E-7940-9E7C-2BA1F2688D4E}" destId="{0C9CFC4B-D767-F64C-8019-1229BBF5DB44}" srcOrd="0" destOrd="0" presId="urn:microsoft.com/office/officeart/2009/3/layout/HorizontalOrganizationChart"/>
    <dgm:cxn modelId="{4E6F35CB-38E1-CF49-9688-DB54BF25D242}" type="presParOf" srcId="{0C9CFC4B-D767-F64C-8019-1229BBF5DB44}" destId="{D1DB0210-D26C-9D45-A411-8CA98AFA695F}" srcOrd="0" destOrd="0" presId="urn:microsoft.com/office/officeart/2009/3/layout/HorizontalOrganizationChart"/>
    <dgm:cxn modelId="{E71B4439-DC29-2B44-9FAA-DA84ED30560A}" type="presParOf" srcId="{0C9CFC4B-D767-F64C-8019-1229BBF5DB44}" destId="{3DED3321-A7A0-9449-8BA9-A51EDDA035AD}" srcOrd="1" destOrd="0" presId="urn:microsoft.com/office/officeart/2009/3/layout/HorizontalOrganizationChart"/>
    <dgm:cxn modelId="{AE1280E6-A6A2-CF44-9B70-5D3C2C274687}" type="presParOf" srcId="{7992CEE5-7B1E-7940-9E7C-2BA1F2688D4E}" destId="{5D21778A-B670-7947-B52D-5DE0ABF189E7}" srcOrd="1" destOrd="0" presId="urn:microsoft.com/office/officeart/2009/3/layout/HorizontalOrganizationChart"/>
    <dgm:cxn modelId="{E8D7573E-BDF0-A840-B8AD-CEF7F7C78804}" type="presParOf" srcId="{7992CEE5-7B1E-7940-9E7C-2BA1F2688D4E}" destId="{D49852D0-AB4C-D541-A27B-CE653079F06A}" srcOrd="2" destOrd="0" presId="urn:microsoft.com/office/officeart/2009/3/layout/HorizontalOrganizationChart"/>
    <dgm:cxn modelId="{7177A7D1-BD7B-2F47-A5A2-330B51DF1F1D}" type="presParOf" srcId="{36789C5E-84A4-EB41-91C1-3BEF3AAC4F37}" destId="{A0F1FBB7-B5C1-BC41-84D1-5C768A05EDA5}" srcOrd="8" destOrd="0" presId="urn:microsoft.com/office/officeart/2009/3/layout/HorizontalOrganizationChart"/>
    <dgm:cxn modelId="{5267E13D-CAEA-9E4B-9290-20AF14326B08}" type="presParOf" srcId="{36789C5E-84A4-EB41-91C1-3BEF3AAC4F37}" destId="{1F3DE4C8-EA6B-6C4E-8C9E-51F57AA6C1B6}" srcOrd="9" destOrd="0" presId="urn:microsoft.com/office/officeart/2009/3/layout/HorizontalOrganizationChart"/>
    <dgm:cxn modelId="{E51D7607-346C-CB47-922C-21264B991E58}" type="presParOf" srcId="{1F3DE4C8-EA6B-6C4E-8C9E-51F57AA6C1B6}" destId="{1A90DC7D-798F-2249-B935-B431E132630E}" srcOrd="0" destOrd="0" presId="urn:microsoft.com/office/officeart/2009/3/layout/HorizontalOrganizationChart"/>
    <dgm:cxn modelId="{B4409B14-0416-C246-AC33-4708F7BA2518}" type="presParOf" srcId="{1A90DC7D-798F-2249-B935-B431E132630E}" destId="{276193FA-5886-1146-83FF-A1A25F36F5DA}" srcOrd="0" destOrd="0" presId="urn:microsoft.com/office/officeart/2009/3/layout/HorizontalOrganizationChart"/>
    <dgm:cxn modelId="{3598795B-C14E-4746-AD2E-B7EEB9BC936F}" type="presParOf" srcId="{1A90DC7D-798F-2249-B935-B431E132630E}" destId="{B4AE6AA1-DDDE-E940-A0A6-343CAA8EC2B8}" srcOrd="1" destOrd="0" presId="urn:microsoft.com/office/officeart/2009/3/layout/HorizontalOrganizationChart"/>
    <dgm:cxn modelId="{8D583F33-7326-EB4B-B178-25EBC9383BAD}" type="presParOf" srcId="{1F3DE4C8-EA6B-6C4E-8C9E-51F57AA6C1B6}" destId="{CEF51267-088A-3A47-B715-C469A640BF06}" srcOrd="1" destOrd="0" presId="urn:microsoft.com/office/officeart/2009/3/layout/HorizontalOrganizationChart"/>
    <dgm:cxn modelId="{7555F942-2AE8-3C48-8EBC-D23C100C47F8}" type="presParOf" srcId="{1F3DE4C8-EA6B-6C4E-8C9E-51F57AA6C1B6}" destId="{F30BDC43-7933-4F42-BA6F-5C52BE652527}" srcOrd="2" destOrd="0" presId="urn:microsoft.com/office/officeart/2009/3/layout/HorizontalOrganizationChart"/>
    <dgm:cxn modelId="{D7249167-9574-EA48-BF68-18C3BBA1602D}" type="presParOf" srcId="{36789C5E-84A4-EB41-91C1-3BEF3AAC4F37}" destId="{CB626481-656F-FF4D-A8F0-184A79AE0FE6}" srcOrd="10" destOrd="0" presId="urn:microsoft.com/office/officeart/2009/3/layout/HorizontalOrganizationChart"/>
    <dgm:cxn modelId="{593EAD7F-9604-B74C-95CC-71019E979349}" type="presParOf" srcId="{36789C5E-84A4-EB41-91C1-3BEF3AAC4F37}" destId="{1A70C432-419D-E340-8772-D2763AA0249F}" srcOrd="11" destOrd="0" presId="urn:microsoft.com/office/officeart/2009/3/layout/HorizontalOrganizationChart"/>
    <dgm:cxn modelId="{9D9C5EEB-AC83-9345-AA61-19FF94571CC5}" type="presParOf" srcId="{1A70C432-419D-E340-8772-D2763AA0249F}" destId="{208A9495-369F-0E45-BC1B-AC6EEC2DF4F7}" srcOrd="0" destOrd="0" presId="urn:microsoft.com/office/officeart/2009/3/layout/HorizontalOrganizationChart"/>
    <dgm:cxn modelId="{75426713-84D3-B841-B130-EEAD6D8DAF92}" type="presParOf" srcId="{208A9495-369F-0E45-BC1B-AC6EEC2DF4F7}" destId="{4F40E3DE-4990-704F-9DA4-DEE1A6A9AD49}" srcOrd="0" destOrd="0" presId="urn:microsoft.com/office/officeart/2009/3/layout/HorizontalOrganizationChart"/>
    <dgm:cxn modelId="{4F90378F-9578-4A45-9274-8C50E47E635B}" type="presParOf" srcId="{208A9495-369F-0E45-BC1B-AC6EEC2DF4F7}" destId="{C632867A-E82F-6743-B70F-A147515B3A3F}" srcOrd="1" destOrd="0" presId="urn:microsoft.com/office/officeart/2009/3/layout/HorizontalOrganizationChart"/>
    <dgm:cxn modelId="{C7E8065A-89E5-5F4C-82B8-342B5621AAD9}" type="presParOf" srcId="{1A70C432-419D-E340-8772-D2763AA0249F}" destId="{D678E246-52D5-5643-86D1-864E16B2A6CB}" srcOrd="1" destOrd="0" presId="urn:microsoft.com/office/officeart/2009/3/layout/HorizontalOrganizationChart"/>
    <dgm:cxn modelId="{9424F1A0-45F1-CB4C-A8A6-1AFE0BFD0910}" type="presParOf" srcId="{1A70C432-419D-E340-8772-D2763AA0249F}" destId="{F0AF3AE6-034D-8149-966A-C999D5F98A27}" srcOrd="2" destOrd="0" presId="urn:microsoft.com/office/officeart/2009/3/layout/HorizontalOrganizationChart"/>
    <dgm:cxn modelId="{57D6B152-0803-D745-973B-565308BAF309}" type="presParOf" srcId="{A147ADF8-3C7A-E64C-9AC0-7FD6E8BF86D0}" destId="{C44D0F13-BFFA-EB4F-9F29-2FB876357873}" srcOrd="2" destOrd="0" presId="urn:microsoft.com/office/officeart/2009/3/layout/HorizontalOrganizationChar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9D07AF-0DFD-CA47-92B3-E52A1387B626}"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753B5D2A-98E8-AA4D-9AD5-F5C8DA039D47}">
      <dgm:prSet phldrT="[文本]"/>
      <dgm:spPr/>
      <dgm:t>
        <a:bodyPr/>
        <a:lstStyle/>
        <a:p>
          <a:r>
            <a:rPr lang="zh-CN" altLang="en-US" dirty="0" smtClean="0">
              <a:latin typeface="Heiti SC Light" charset="-122"/>
              <a:ea typeface="Heiti SC Light" charset="-122"/>
              <a:cs typeface="Heiti SC Light" charset="-122"/>
            </a:rPr>
            <a:t>学科门类</a:t>
          </a:r>
          <a:endParaRPr lang="zh-CN" altLang="en-US" dirty="0">
            <a:latin typeface="Heiti SC Light" charset="-122"/>
            <a:ea typeface="Heiti SC Light" charset="-122"/>
            <a:cs typeface="Heiti SC Light" charset="-122"/>
          </a:endParaRPr>
        </a:p>
      </dgm:t>
    </dgm:pt>
    <dgm:pt modelId="{CB9A3C67-ED71-A141-9E9E-53DCD0E3D848}" type="parTrans" cxnId="{FB3B423F-B772-5145-838B-6F786E9D3DCD}">
      <dgm:prSet/>
      <dgm:spPr/>
      <dgm:t>
        <a:bodyPr/>
        <a:lstStyle/>
        <a:p>
          <a:endParaRPr lang="zh-CN" altLang="en-US">
            <a:latin typeface="Heiti SC Light" charset="-122"/>
            <a:ea typeface="Heiti SC Light" charset="-122"/>
            <a:cs typeface="Heiti SC Light" charset="-122"/>
          </a:endParaRPr>
        </a:p>
      </dgm:t>
    </dgm:pt>
    <dgm:pt modelId="{C330387B-8569-0742-8346-FF0ED4760C65}" type="sibTrans" cxnId="{FB3B423F-B772-5145-838B-6F786E9D3DCD}">
      <dgm:prSet/>
      <dgm:spPr/>
      <dgm:t>
        <a:bodyPr/>
        <a:lstStyle/>
        <a:p>
          <a:endParaRPr lang="zh-CN" altLang="en-US">
            <a:latin typeface="Heiti SC Light" charset="-122"/>
            <a:ea typeface="Heiti SC Light" charset="-122"/>
            <a:cs typeface="Heiti SC Light" charset="-122"/>
          </a:endParaRPr>
        </a:p>
      </dgm:t>
    </dgm:pt>
    <dgm:pt modelId="{A3BF554A-D6CB-8D46-8DD5-3B2924E43749}">
      <dgm:prSet phldrT="[文本]"/>
      <dgm:spPr/>
      <dgm:t>
        <a:bodyPr/>
        <a:lstStyle/>
        <a:p>
          <a:r>
            <a:rPr lang="zh-CN" altLang="en-US" dirty="0" smtClean="0">
              <a:latin typeface="Heiti SC Light" charset="-122"/>
              <a:ea typeface="Heiti SC Light" charset="-122"/>
              <a:cs typeface="Heiti SC Light" charset="-122"/>
            </a:rPr>
            <a:t>哲学</a:t>
          </a:r>
          <a:endParaRPr lang="zh-CN" altLang="en-US" dirty="0">
            <a:latin typeface="Heiti SC Light" charset="-122"/>
            <a:ea typeface="Heiti SC Light" charset="-122"/>
            <a:cs typeface="Heiti SC Light" charset="-122"/>
          </a:endParaRPr>
        </a:p>
      </dgm:t>
    </dgm:pt>
    <dgm:pt modelId="{0C79B611-9174-264B-A578-C2405F7A791F}" type="parTrans" cxnId="{851404FF-E696-3141-AF9A-4F0B368CFCFB}">
      <dgm:prSet/>
      <dgm:spPr/>
      <dgm:t>
        <a:bodyPr/>
        <a:lstStyle/>
        <a:p>
          <a:endParaRPr lang="zh-CN" altLang="en-US">
            <a:latin typeface="Heiti SC Light" charset="-122"/>
            <a:ea typeface="Heiti SC Light" charset="-122"/>
            <a:cs typeface="Heiti SC Light" charset="-122"/>
          </a:endParaRPr>
        </a:p>
      </dgm:t>
    </dgm:pt>
    <dgm:pt modelId="{D97A9478-80B3-0F4F-B96C-8C623EC9DE48}" type="sibTrans" cxnId="{851404FF-E696-3141-AF9A-4F0B368CFCFB}">
      <dgm:prSet/>
      <dgm:spPr/>
      <dgm:t>
        <a:bodyPr/>
        <a:lstStyle/>
        <a:p>
          <a:endParaRPr lang="zh-CN" altLang="en-US">
            <a:latin typeface="Heiti SC Light" charset="-122"/>
            <a:ea typeface="Heiti SC Light" charset="-122"/>
            <a:cs typeface="Heiti SC Light" charset="-122"/>
          </a:endParaRPr>
        </a:p>
      </dgm:t>
    </dgm:pt>
    <dgm:pt modelId="{0620791B-7A4A-884A-BC7D-E7C16A78B115}">
      <dgm:prSet phldrT="[文本]"/>
      <dgm:spPr/>
      <dgm:t>
        <a:bodyPr/>
        <a:lstStyle/>
        <a:p>
          <a:r>
            <a:rPr lang="zh-CN" altLang="en-US" dirty="0" smtClean="0">
              <a:latin typeface="Heiti SC Light" charset="-122"/>
              <a:ea typeface="Heiti SC Light" charset="-122"/>
              <a:cs typeface="Heiti SC Light" charset="-122"/>
            </a:rPr>
            <a:t>经济学</a:t>
          </a:r>
          <a:endParaRPr lang="zh-CN" altLang="en-US" dirty="0">
            <a:latin typeface="Heiti SC Light" charset="-122"/>
            <a:ea typeface="Heiti SC Light" charset="-122"/>
            <a:cs typeface="Heiti SC Light" charset="-122"/>
          </a:endParaRPr>
        </a:p>
      </dgm:t>
    </dgm:pt>
    <dgm:pt modelId="{579D44B0-CCAC-5648-8763-4ABEC8E14CEB}" type="parTrans" cxnId="{5DE0B6FB-240F-4446-8233-6138520AD7A0}">
      <dgm:prSet/>
      <dgm:spPr/>
      <dgm:t>
        <a:bodyPr/>
        <a:lstStyle/>
        <a:p>
          <a:endParaRPr lang="zh-CN" altLang="en-US">
            <a:latin typeface="Heiti SC Light" charset="-122"/>
            <a:ea typeface="Heiti SC Light" charset="-122"/>
            <a:cs typeface="Heiti SC Light" charset="-122"/>
          </a:endParaRPr>
        </a:p>
      </dgm:t>
    </dgm:pt>
    <dgm:pt modelId="{00935842-9F56-7B4E-B503-A6530A25643C}" type="sibTrans" cxnId="{5DE0B6FB-240F-4446-8233-6138520AD7A0}">
      <dgm:prSet/>
      <dgm:spPr/>
      <dgm:t>
        <a:bodyPr/>
        <a:lstStyle/>
        <a:p>
          <a:endParaRPr lang="zh-CN" altLang="en-US">
            <a:latin typeface="Heiti SC Light" charset="-122"/>
            <a:ea typeface="Heiti SC Light" charset="-122"/>
            <a:cs typeface="Heiti SC Light" charset="-122"/>
          </a:endParaRPr>
        </a:p>
      </dgm:t>
    </dgm:pt>
    <dgm:pt modelId="{8CCC37A4-EFD1-7541-B5DC-7CE60C220C70}">
      <dgm:prSet phldrT="[文本]"/>
      <dgm:spPr/>
      <dgm:t>
        <a:bodyPr/>
        <a:lstStyle/>
        <a:p>
          <a:r>
            <a:rPr lang="zh-CN" altLang="en-US" dirty="0" smtClean="0">
              <a:latin typeface="Heiti SC Light" charset="-122"/>
              <a:ea typeface="Heiti SC Light" charset="-122"/>
              <a:cs typeface="Heiti SC Light" charset="-122"/>
            </a:rPr>
            <a:t>法学</a:t>
          </a:r>
          <a:endParaRPr lang="zh-CN" altLang="en-US" dirty="0">
            <a:latin typeface="Heiti SC Light" charset="-122"/>
            <a:ea typeface="Heiti SC Light" charset="-122"/>
            <a:cs typeface="Heiti SC Light" charset="-122"/>
          </a:endParaRPr>
        </a:p>
      </dgm:t>
    </dgm:pt>
    <dgm:pt modelId="{5685A60C-E023-3945-92F1-E42C59135976}" type="parTrans" cxnId="{6AD42B24-03D6-F44F-92D1-7694A6C55A38}">
      <dgm:prSet/>
      <dgm:spPr/>
      <dgm:t>
        <a:bodyPr/>
        <a:lstStyle/>
        <a:p>
          <a:endParaRPr lang="zh-CN" altLang="en-US">
            <a:latin typeface="Heiti SC Light" charset="-122"/>
            <a:ea typeface="Heiti SC Light" charset="-122"/>
            <a:cs typeface="Heiti SC Light" charset="-122"/>
          </a:endParaRPr>
        </a:p>
      </dgm:t>
    </dgm:pt>
    <dgm:pt modelId="{D2A2855F-11B0-5444-83B7-406A5AB3DF1A}" type="sibTrans" cxnId="{6AD42B24-03D6-F44F-92D1-7694A6C55A38}">
      <dgm:prSet/>
      <dgm:spPr/>
      <dgm:t>
        <a:bodyPr/>
        <a:lstStyle/>
        <a:p>
          <a:endParaRPr lang="zh-CN" altLang="en-US">
            <a:latin typeface="Heiti SC Light" charset="-122"/>
            <a:ea typeface="Heiti SC Light" charset="-122"/>
            <a:cs typeface="Heiti SC Light" charset="-122"/>
          </a:endParaRPr>
        </a:p>
      </dgm:t>
    </dgm:pt>
    <dgm:pt modelId="{AFB73F71-2777-1742-9E90-98D858BF4F47}">
      <dgm:prSet phldrT="[文本]"/>
      <dgm:spPr/>
      <dgm:t>
        <a:bodyPr/>
        <a:lstStyle/>
        <a:p>
          <a:r>
            <a:rPr lang="zh-CN" altLang="en-US" dirty="0" smtClean="0">
              <a:latin typeface="Heiti SC Light" charset="-122"/>
              <a:ea typeface="Heiti SC Light" charset="-122"/>
              <a:cs typeface="Heiti SC Light" charset="-122"/>
            </a:rPr>
            <a:t>教育学</a:t>
          </a:r>
          <a:endParaRPr lang="zh-CN" altLang="en-US" dirty="0">
            <a:latin typeface="Heiti SC Light" charset="-122"/>
            <a:ea typeface="Heiti SC Light" charset="-122"/>
            <a:cs typeface="Heiti SC Light" charset="-122"/>
          </a:endParaRPr>
        </a:p>
      </dgm:t>
    </dgm:pt>
    <dgm:pt modelId="{7226B853-F498-6344-8065-F71DF1A27BBE}" type="parTrans" cxnId="{8607AB9B-3A55-AA42-B680-4ACE044AEC6D}">
      <dgm:prSet/>
      <dgm:spPr/>
      <dgm:t>
        <a:bodyPr/>
        <a:lstStyle/>
        <a:p>
          <a:endParaRPr lang="zh-CN" altLang="en-US">
            <a:latin typeface="Heiti SC Light" charset="-122"/>
            <a:ea typeface="Heiti SC Light" charset="-122"/>
            <a:cs typeface="Heiti SC Light" charset="-122"/>
          </a:endParaRPr>
        </a:p>
      </dgm:t>
    </dgm:pt>
    <dgm:pt modelId="{AED10A45-8175-5A4C-B00A-781115575D5C}" type="sibTrans" cxnId="{8607AB9B-3A55-AA42-B680-4ACE044AEC6D}">
      <dgm:prSet/>
      <dgm:spPr/>
      <dgm:t>
        <a:bodyPr/>
        <a:lstStyle/>
        <a:p>
          <a:endParaRPr lang="zh-CN" altLang="en-US">
            <a:latin typeface="Heiti SC Light" charset="-122"/>
            <a:ea typeface="Heiti SC Light" charset="-122"/>
            <a:cs typeface="Heiti SC Light" charset="-122"/>
          </a:endParaRPr>
        </a:p>
      </dgm:t>
    </dgm:pt>
    <dgm:pt modelId="{5E841CF9-0C81-1748-A51A-174B991AB60A}">
      <dgm:prSet phldrT="[文本]"/>
      <dgm:spPr/>
      <dgm:t>
        <a:bodyPr/>
        <a:lstStyle/>
        <a:p>
          <a:r>
            <a:rPr lang="zh-CN" altLang="en-US" dirty="0" smtClean="0">
              <a:latin typeface="Heiti SC Light" charset="-122"/>
              <a:ea typeface="Heiti SC Light" charset="-122"/>
              <a:cs typeface="Heiti SC Light" charset="-122"/>
            </a:rPr>
            <a:t>文学</a:t>
          </a:r>
          <a:endParaRPr lang="zh-CN" altLang="en-US" dirty="0">
            <a:latin typeface="Heiti SC Light" charset="-122"/>
            <a:ea typeface="Heiti SC Light" charset="-122"/>
            <a:cs typeface="Heiti SC Light" charset="-122"/>
          </a:endParaRPr>
        </a:p>
      </dgm:t>
    </dgm:pt>
    <dgm:pt modelId="{47D17B33-B11E-7445-A246-90407F8A8B6D}" type="parTrans" cxnId="{A75C15EB-4A02-8B48-8DA3-E98DF2749B51}">
      <dgm:prSet/>
      <dgm:spPr/>
      <dgm:t>
        <a:bodyPr/>
        <a:lstStyle/>
        <a:p>
          <a:endParaRPr lang="zh-CN" altLang="en-US">
            <a:latin typeface="Heiti SC Light" charset="-122"/>
            <a:ea typeface="Heiti SC Light" charset="-122"/>
            <a:cs typeface="Heiti SC Light" charset="-122"/>
          </a:endParaRPr>
        </a:p>
      </dgm:t>
    </dgm:pt>
    <dgm:pt modelId="{4B3B10BA-5BC9-674D-925B-80D03A3A59A2}" type="sibTrans" cxnId="{A75C15EB-4A02-8B48-8DA3-E98DF2749B51}">
      <dgm:prSet/>
      <dgm:spPr/>
      <dgm:t>
        <a:bodyPr/>
        <a:lstStyle/>
        <a:p>
          <a:endParaRPr lang="zh-CN" altLang="en-US">
            <a:latin typeface="Heiti SC Light" charset="-122"/>
            <a:ea typeface="Heiti SC Light" charset="-122"/>
            <a:cs typeface="Heiti SC Light" charset="-122"/>
          </a:endParaRPr>
        </a:p>
      </dgm:t>
    </dgm:pt>
    <dgm:pt modelId="{460F60FC-1CB3-584C-BA54-AD087014BA09}">
      <dgm:prSet phldrT="[文本]"/>
      <dgm:spPr/>
      <dgm:t>
        <a:bodyPr/>
        <a:lstStyle/>
        <a:p>
          <a:r>
            <a:rPr lang="zh-CN" altLang="en-US" dirty="0" smtClean="0">
              <a:latin typeface="Heiti SC Light" charset="-122"/>
              <a:ea typeface="Heiti SC Light" charset="-122"/>
              <a:cs typeface="Heiti SC Light" charset="-122"/>
            </a:rPr>
            <a:t>历史学</a:t>
          </a:r>
          <a:endParaRPr lang="zh-CN" altLang="en-US" dirty="0">
            <a:latin typeface="Heiti SC Light" charset="-122"/>
            <a:ea typeface="Heiti SC Light" charset="-122"/>
            <a:cs typeface="Heiti SC Light" charset="-122"/>
          </a:endParaRPr>
        </a:p>
      </dgm:t>
    </dgm:pt>
    <dgm:pt modelId="{3C123366-A9AD-3848-A06D-CA6D402791DF}" type="parTrans" cxnId="{AEFFF591-BD0A-BF42-948C-8B763AA6E672}">
      <dgm:prSet/>
      <dgm:spPr/>
      <dgm:t>
        <a:bodyPr/>
        <a:lstStyle/>
        <a:p>
          <a:endParaRPr lang="zh-CN" altLang="en-US">
            <a:latin typeface="Heiti SC Light" charset="-122"/>
            <a:ea typeface="Heiti SC Light" charset="-122"/>
            <a:cs typeface="Heiti SC Light" charset="-122"/>
          </a:endParaRPr>
        </a:p>
      </dgm:t>
    </dgm:pt>
    <dgm:pt modelId="{B4E6C4A1-5941-BC47-8AEB-491264032560}" type="sibTrans" cxnId="{AEFFF591-BD0A-BF42-948C-8B763AA6E672}">
      <dgm:prSet/>
      <dgm:spPr/>
      <dgm:t>
        <a:bodyPr/>
        <a:lstStyle/>
        <a:p>
          <a:endParaRPr lang="zh-CN" altLang="en-US">
            <a:latin typeface="Heiti SC Light" charset="-122"/>
            <a:ea typeface="Heiti SC Light" charset="-122"/>
            <a:cs typeface="Heiti SC Light" charset="-122"/>
          </a:endParaRPr>
        </a:p>
      </dgm:t>
    </dgm:pt>
    <dgm:pt modelId="{5BE350FB-C392-0840-B881-D9864A9CE495}">
      <dgm:prSet phldrT="[文本]"/>
      <dgm:spPr/>
      <dgm:t>
        <a:bodyPr/>
        <a:lstStyle/>
        <a:p>
          <a:r>
            <a:rPr lang="zh-CN" altLang="en-US" dirty="0" smtClean="0">
              <a:latin typeface="Heiti SC Light" charset="-122"/>
              <a:ea typeface="Heiti SC Light" charset="-122"/>
              <a:cs typeface="Heiti SC Light" charset="-122"/>
            </a:rPr>
            <a:t>理学</a:t>
          </a:r>
          <a:endParaRPr lang="zh-CN" altLang="en-US" dirty="0">
            <a:latin typeface="Heiti SC Light" charset="-122"/>
            <a:ea typeface="Heiti SC Light" charset="-122"/>
            <a:cs typeface="Heiti SC Light" charset="-122"/>
          </a:endParaRPr>
        </a:p>
      </dgm:t>
    </dgm:pt>
    <dgm:pt modelId="{386BF18B-2DCA-B049-A8EF-8EBD61B1FED1}" type="parTrans" cxnId="{FDCDA30B-A826-D24A-A5D2-B4856BC6B022}">
      <dgm:prSet/>
      <dgm:spPr/>
      <dgm:t>
        <a:bodyPr/>
        <a:lstStyle/>
        <a:p>
          <a:endParaRPr lang="zh-CN" altLang="en-US">
            <a:latin typeface="Heiti SC Light" charset="-122"/>
            <a:ea typeface="Heiti SC Light" charset="-122"/>
            <a:cs typeface="Heiti SC Light" charset="-122"/>
          </a:endParaRPr>
        </a:p>
      </dgm:t>
    </dgm:pt>
    <dgm:pt modelId="{DDCFC74E-17FE-7A41-8A7D-FAEF5BDEC54A}" type="sibTrans" cxnId="{FDCDA30B-A826-D24A-A5D2-B4856BC6B022}">
      <dgm:prSet/>
      <dgm:spPr/>
      <dgm:t>
        <a:bodyPr/>
        <a:lstStyle/>
        <a:p>
          <a:endParaRPr lang="zh-CN" altLang="en-US">
            <a:latin typeface="Heiti SC Light" charset="-122"/>
            <a:ea typeface="Heiti SC Light" charset="-122"/>
            <a:cs typeface="Heiti SC Light" charset="-122"/>
          </a:endParaRPr>
        </a:p>
      </dgm:t>
    </dgm:pt>
    <dgm:pt modelId="{DB8B78E5-55C5-3649-91A6-A56A0481B282}">
      <dgm:prSet phldrT="[文本]"/>
      <dgm:spPr>
        <a:solidFill>
          <a:srgbClr val="00B0F0"/>
        </a:solidFill>
        <a:ln>
          <a:solidFill>
            <a:srgbClr val="FF0000"/>
          </a:solidFill>
        </a:ln>
      </dgm:spPr>
      <dgm:t>
        <a:bodyPr/>
        <a:lstStyle/>
        <a:p>
          <a:r>
            <a:rPr lang="zh-CN" altLang="en-US" b="1" dirty="0" smtClean="0">
              <a:latin typeface="Heiti SC Light" charset="-122"/>
              <a:ea typeface="Heiti SC Light" charset="-122"/>
              <a:cs typeface="Heiti SC Light" charset="-122"/>
            </a:rPr>
            <a:t>工学</a:t>
          </a:r>
          <a:endParaRPr lang="zh-CN" altLang="en-US" b="1" dirty="0">
            <a:latin typeface="Heiti SC Light" charset="-122"/>
            <a:ea typeface="Heiti SC Light" charset="-122"/>
            <a:cs typeface="Heiti SC Light" charset="-122"/>
          </a:endParaRPr>
        </a:p>
      </dgm:t>
    </dgm:pt>
    <dgm:pt modelId="{EC09D81B-72E6-7149-9135-8C61A7B93A99}" type="parTrans" cxnId="{7494044D-701B-5E41-9713-0C8E7756DD15}">
      <dgm:prSet/>
      <dgm:spPr/>
      <dgm:t>
        <a:bodyPr/>
        <a:lstStyle/>
        <a:p>
          <a:endParaRPr lang="zh-CN" altLang="en-US">
            <a:latin typeface="Heiti SC Light" charset="-122"/>
            <a:ea typeface="Heiti SC Light" charset="-122"/>
            <a:cs typeface="Heiti SC Light" charset="-122"/>
          </a:endParaRPr>
        </a:p>
      </dgm:t>
    </dgm:pt>
    <dgm:pt modelId="{694BEE52-86A4-6C40-A0BC-D60F2CA1B78D}" type="sibTrans" cxnId="{7494044D-701B-5E41-9713-0C8E7756DD15}">
      <dgm:prSet/>
      <dgm:spPr/>
      <dgm:t>
        <a:bodyPr/>
        <a:lstStyle/>
        <a:p>
          <a:endParaRPr lang="zh-CN" altLang="en-US">
            <a:latin typeface="Heiti SC Light" charset="-122"/>
            <a:ea typeface="Heiti SC Light" charset="-122"/>
            <a:cs typeface="Heiti SC Light" charset="-122"/>
          </a:endParaRPr>
        </a:p>
      </dgm:t>
    </dgm:pt>
    <dgm:pt modelId="{5B0420F2-16F8-5043-9902-3CD4CED34AD9}">
      <dgm:prSet phldrT="[文本]"/>
      <dgm:spPr/>
      <dgm:t>
        <a:bodyPr/>
        <a:lstStyle/>
        <a:p>
          <a:r>
            <a:rPr lang="zh-CN" altLang="en-US" dirty="0" smtClean="0">
              <a:latin typeface="Heiti SC Light" charset="-122"/>
              <a:ea typeface="Heiti SC Light" charset="-122"/>
              <a:cs typeface="Heiti SC Light" charset="-122"/>
            </a:rPr>
            <a:t>农学</a:t>
          </a:r>
          <a:endParaRPr lang="zh-CN" altLang="en-US" dirty="0">
            <a:latin typeface="Heiti SC Light" charset="-122"/>
            <a:ea typeface="Heiti SC Light" charset="-122"/>
            <a:cs typeface="Heiti SC Light" charset="-122"/>
          </a:endParaRPr>
        </a:p>
      </dgm:t>
    </dgm:pt>
    <dgm:pt modelId="{017DA6F8-7545-7444-B8D9-48F5E2A423F9}" type="parTrans" cxnId="{CAC8AC2A-29C3-2348-89AD-1DEE39433F9E}">
      <dgm:prSet/>
      <dgm:spPr/>
      <dgm:t>
        <a:bodyPr/>
        <a:lstStyle/>
        <a:p>
          <a:endParaRPr lang="zh-CN" altLang="en-US">
            <a:latin typeface="Heiti SC Light" charset="-122"/>
            <a:ea typeface="Heiti SC Light" charset="-122"/>
            <a:cs typeface="Heiti SC Light" charset="-122"/>
          </a:endParaRPr>
        </a:p>
      </dgm:t>
    </dgm:pt>
    <dgm:pt modelId="{0DC4B0A2-8E1D-C248-9B24-CAD2C289C32A}" type="sibTrans" cxnId="{CAC8AC2A-29C3-2348-89AD-1DEE39433F9E}">
      <dgm:prSet/>
      <dgm:spPr/>
      <dgm:t>
        <a:bodyPr/>
        <a:lstStyle/>
        <a:p>
          <a:endParaRPr lang="zh-CN" altLang="en-US">
            <a:latin typeface="Heiti SC Light" charset="-122"/>
            <a:ea typeface="Heiti SC Light" charset="-122"/>
            <a:cs typeface="Heiti SC Light" charset="-122"/>
          </a:endParaRPr>
        </a:p>
      </dgm:t>
    </dgm:pt>
    <dgm:pt modelId="{7FB9AFA5-4B05-9F40-AC6B-42C32FA79224}">
      <dgm:prSet phldrT="[文本]"/>
      <dgm:spPr/>
      <dgm:t>
        <a:bodyPr/>
        <a:lstStyle/>
        <a:p>
          <a:r>
            <a:rPr lang="zh-CN" altLang="en-US" dirty="0" smtClean="0">
              <a:latin typeface="Heiti SC Light" charset="-122"/>
              <a:ea typeface="Heiti SC Light" charset="-122"/>
              <a:cs typeface="Heiti SC Light" charset="-122"/>
            </a:rPr>
            <a:t>医学</a:t>
          </a:r>
          <a:endParaRPr lang="zh-CN" altLang="en-US" dirty="0">
            <a:latin typeface="Heiti SC Light" charset="-122"/>
            <a:ea typeface="Heiti SC Light" charset="-122"/>
            <a:cs typeface="Heiti SC Light" charset="-122"/>
          </a:endParaRPr>
        </a:p>
      </dgm:t>
    </dgm:pt>
    <dgm:pt modelId="{AD1CAE39-E12F-624F-9FCD-04763EE4994A}" type="parTrans" cxnId="{548FF381-1EAD-2347-BE8C-4718445EDAE7}">
      <dgm:prSet/>
      <dgm:spPr/>
      <dgm:t>
        <a:bodyPr/>
        <a:lstStyle/>
        <a:p>
          <a:endParaRPr lang="zh-CN" altLang="en-US">
            <a:latin typeface="Heiti SC Light" charset="-122"/>
            <a:ea typeface="Heiti SC Light" charset="-122"/>
            <a:cs typeface="Heiti SC Light" charset="-122"/>
          </a:endParaRPr>
        </a:p>
      </dgm:t>
    </dgm:pt>
    <dgm:pt modelId="{BD2499CE-699F-F246-9587-2FA819E064A4}" type="sibTrans" cxnId="{548FF381-1EAD-2347-BE8C-4718445EDAE7}">
      <dgm:prSet/>
      <dgm:spPr/>
      <dgm:t>
        <a:bodyPr/>
        <a:lstStyle/>
        <a:p>
          <a:endParaRPr lang="zh-CN" altLang="en-US">
            <a:latin typeface="Heiti SC Light" charset="-122"/>
            <a:ea typeface="Heiti SC Light" charset="-122"/>
            <a:cs typeface="Heiti SC Light" charset="-122"/>
          </a:endParaRPr>
        </a:p>
      </dgm:t>
    </dgm:pt>
    <dgm:pt modelId="{CA3ED47E-7A18-C440-BB0D-D986CE2DD8F8}">
      <dgm:prSet phldrT="[文本]"/>
      <dgm:spPr/>
      <dgm:t>
        <a:bodyPr/>
        <a:lstStyle/>
        <a:p>
          <a:r>
            <a:rPr lang="zh-CN" altLang="en-US" dirty="0" smtClean="0">
              <a:latin typeface="Heiti SC Light" charset="-122"/>
              <a:ea typeface="Heiti SC Light" charset="-122"/>
              <a:cs typeface="Heiti SC Light" charset="-122"/>
            </a:rPr>
            <a:t>管理学</a:t>
          </a:r>
          <a:endParaRPr lang="zh-CN" altLang="en-US" dirty="0">
            <a:latin typeface="Heiti SC Light" charset="-122"/>
            <a:ea typeface="Heiti SC Light" charset="-122"/>
            <a:cs typeface="Heiti SC Light" charset="-122"/>
          </a:endParaRPr>
        </a:p>
      </dgm:t>
    </dgm:pt>
    <dgm:pt modelId="{F54C37FA-EC88-A04F-9034-7A1A2119A8A7}" type="parTrans" cxnId="{29C47892-448A-E545-9F34-4FF31BBE3610}">
      <dgm:prSet/>
      <dgm:spPr/>
      <dgm:t>
        <a:bodyPr/>
        <a:lstStyle/>
        <a:p>
          <a:endParaRPr lang="zh-CN" altLang="en-US">
            <a:latin typeface="Heiti SC Light" charset="-122"/>
            <a:ea typeface="Heiti SC Light" charset="-122"/>
            <a:cs typeface="Heiti SC Light" charset="-122"/>
          </a:endParaRPr>
        </a:p>
      </dgm:t>
    </dgm:pt>
    <dgm:pt modelId="{A0C43899-8EF2-DA49-A04C-26BC1EDBC1E8}" type="sibTrans" cxnId="{29C47892-448A-E545-9F34-4FF31BBE3610}">
      <dgm:prSet/>
      <dgm:spPr/>
      <dgm:t>
        <a:bodyPr/>
        <a:lstStyle/>
        <a:p>
          <a:endParaRPr lang="zh-CN" altLang="en-US">
            <a:latin typeface="Heiti SC Light" charset="-122"/>
            <a:ea typeface="Heiti SC Light" charset="-122"/>
            <a:cs typeface="Heiti SC Light" charset="-122"/>
          </a:endParaRPr>
        </a:p>
      </dgm:t>
    </dgm:pt>
    <dgm:pt modelId="{C7DC05AA-488F-D045-98EB-3C574A6803A6}">
      <dgm:prSet phldrT="[文本]"/>
      <dgm:spPr/>
      <dgm:t>
        <a:bodyPr/>
        <a:lstStyle/>
        <a:p>
          <a:r>
            <a:rPr lang="zh-CN" altLang="en-US" dirty="0" smtClean="0">
              <a:latin typeface="Heiti SC Light" charset="-122"/>
              <a:ea typeface="Heiti SC Light" charset="-122"/>
              <a:cs typeface="Heiti SC Light" charset="-122"/>
            </a:rPr>
            <a:t>艺术学</a:t>
          </a:r>
          <a:endParaRPr lang="zh-CN" altLang="en-US" dirty="0">
            <a:latin typeface="Heiti SC Light" charset="-122"/>
            <a:ea typeface="Heiti SC Light" charset="-122"/>
            <a:cs typeface="Heiti SC Light" charset="-122"/>
          </a:endParaRPr>
        </a:p>
      </dgm:t>
    </dgm:pt>
    <dgm:pt modelId="{E096449C-D946-9647-8DC8-8EF5FC25708E}" type="parTrans" cxnId="{FE02EFC0-E7C9-A449-8E8C-70FB6C53ECFC}">
      <dgm:prSet/>
      <dgm:spPr/>
      <dgm:t>
        <a:bodyPr/>
        <a:lstStyle/>
        <a:p>
          <a:endParaRPr lang="zh-CN" altLang="en-US">
            <a:latin typeface="Heiti SC Light" charset="-122"/>
            <a:ea typeface="Heiti SC Light" charset="-122"/>
            <a:cs typeface="Heiti SC Light" charset="-122"/>
          </a:endParaRPr>
        </a:p>
      </dgm:t>
    </dgm:pt>
    <dgm:pt modelId="{0397A5FE-BD21-FB47-91B1-36A41D0CD339}" type="sibTrans" cxnId="{FE02EFC0-E7C9-A449-8E8C-70FB6C53ECFC}">
      <dgm:prSet/>
      <dgm:spPr/>
      <dgm:t>
        <a:bodyPr/>
        <a:lstStyle/>
        <a:p>
          <a:endParaRPr lang="zh-CN" altLang="en-US">
            <a:latin typeface="Heiti SC Light" charset="-122"/>
            <a:ea typeface="Heiti SC Light" charset="-122"/>
            <a:cs typeface="Heiti SC Light" charset="-122"/>
          </a:endParaRPr>
        </a:p>
      </dgm:t>
    </dgm:pt>
    <dgm:pt modelId="{A3526A91-553B-2E4A-81BD-F6075CC54266}"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854CA7F1-C7E9-8649-B910-C3B46E38759F}" type="pres">
      <dgm:prSet presAssocID="{753B5D2A-98E8-AA4D-9AD5-F5C8DA039D47}" presName="hierRoot1" presStyleCnt="0">
        <dgm:presLayoutVars>
          <dgm:hierBranch val="init"/>
        </dgm:presLayoutVars>
      </dgm:prSet>
      <dgm:spPr/>
    </dgm:pt>
    <dgm:pt modelId="{0A92C1EC-4104-8242-9425-DA2431F59AAD}" type="pres">
      <dgm:prSet presAssocID="{753B5D2A-98E8-AA4D-9AD5-F5C8DA039D47}" presName="rootComposite1" presStyleCnt="0"/>
      <dgm:spPr/>
    </dgm:pt>
    <dgm:pt modelId="{0FD9A660-A9A1-5640-A56D-3EA9197B0955}" type="pres">
      <dgm:prSet presAssocID="{753B5D2A-98E8-AA4D-9AD5-F5C8DA039D47}" presName="rootText1" presStyleLbl="node0" presStyleIdx="0" presStyleCnt="1">
        <dgm:presLayoutVars>
          <dgm:chPref val="3"/>
        </dgm:presLayoutVars>
      </dgm:prSet>
      <dgm:spPr/>
      <dgm:t>
        <a:bodyPr/>
        <a:lstStyle/>
        <a:p>
          <a:endParaRPr lang="zh-CN" altLang="en-US"/>
        </a:p>
      </dgm:t>
    </dgm:pt>
    <dgm:pt modelId="{4177D2A0-EAA1-E544-9559-9574B6CC03EE}" type="pres">
      <dgm:prSet presAssocID="{753B5D2A-98E8-AA4D-9AD5-F5C8DA039D47}" presName="rootConnector1" presStyleLbl="node1" presStyleIdx="0" presStyleCnt="0"/>
      <dgm:spPr/>
      <dgm:t>
        <a:bodyPr/>
        <a:lstStyle/>
        <a:p>
          <a:endParaRPr lang="zh-CN" altLang="en-US"/>
        </a:p>
      </dgm:t>
    </dgm:pt>
    <dgm:pt modelId="{37DDE161-C9B4-D846-B2F9-CE3D7325DA22}" type="pres">
      <dgm:prSet presAssocID="{753B5D2A-98E8-AA4D-9AD5-F5C8DA039D47}" presName="hierChild2" presStyleCnt="0"/>
      <dgm:spPr/>
    </dgm:pt>
    <dgm:pt modelId="{56C37C6C-9091-FA4D-BF75-10E02C7D04BA}" type="pres">
      <dgm:prSet presAssocID="{0C79B611-9174-264B-A578-C2405F7A791F}" presName="Name37" presStyleLbl="parChTrans1D2" presStyleIdx="0" presStyleCnt="12"/>
      <dgm:spPr/>
      <dgm:t>
        <a:bodyPr/>
        <a:lstStyle/>
        <a:p>
          <a:endParaRPr lang="zh-CN" altLang="en-US"/>
        </a:p>
      </dgm:t>
    </dgm:pt>
    <dgm:pt modelId="{972EC4A2-D182-DD41-AA93-0B506F8719F8}" type="pres">
      <dgm:prSet presAssocID="{A3BF554A-D6CB-8D46-8DD5-3B2924E43749}" presName="hierRoot2" presStyleCnt="0">
        <dgm:presLayoutVars>
          <dgm:hierBranch val="init"/>
        </dgm:presLayoutVars>
      </dgm:prSet>
      <dgm:spPr/>
    </dgm:pt>
    <dgm:pt modelId="{E3933541-D4AD-334F-8A94-14A217B36FE7}" type="pres">
      <dgm:prSet presAssocID="{A3BF554A-D6CB-8D46-8DD5-3B2924E43749}" presName="rootComposite" presStyleCnt="0"/>
      <dgm:spPr/>
    </dgm:pt>
    <dgm:pt modelId="{F2FD5C67-2522-2C45-A20A-F65FDA59554A}" type="pres">
      <dgm:prSet presAssocID="{A3BF554A-D6CB-8D46-8DD5-3B2924E43749}" presName="rootText" presStyleLbl="node2" presStyleIdx="0" presStyleCnt="12">
        <dgm:presLayoutVars>
          <dgm:chPref val="3"/>
        </dgm:presLayoutVars>
      </dgm:prSet>
      <dgm:spPr/>
      <dgm:t>
        <a:bodyPr/>
        <a:lstStyle/>
        <a:p>
          <a:endParaRPr lang="zh-CN" altLang="en-US"/>
        </a:p>
      </dgm:t>
    </dgm:pt>
    <dgm:pt modelId="{89D1EE51-48A7-8044-ACBE-5E09EE5BCEF1}" type="pres">
      <dgm:prSet presAssocID="{A3BF554A-D6CB-8D46-8DD5-3B2924E43749}" presName="rootConnector" presStyleLbl="node2" presStyleIdx="0" presStyleCnt="12"/>
      <dgm:spPr/>
      <dgm:t>
        <a:bodyPr/>
        <a:lstStyle/>
        <a:p>
          <a:endParaRPr lang="zh-CN" altLang="en-US"/>
        </a:p>
      </dgm:t>
    </dgm:pt>
    <dgm:pt modelId="{3A462AB7-75CB-5C41-A1B9-4F1437E8A6F2}" type="pres">
      <dgm:prSet presAssocID="{A3BF554A-D6CB-8D46-8DD5-3B2924E43749}" presName="hierChild4" presStyleCnt="0"/>
      <dgm:spPr/>
    </dgm:pt>
    <dgm:pt modelId="{3166F93C-2BE6-B94B-8D1B-97FA07C9A84F}" type="pres">
      <dgm:prSet presAssocID="{A3BF554A-D6CB-8D46-8DD5-3B2924E43749}" presName="hierChild5" presStyleCnt="0"/>
      <dgm:spPr/>
    </dgm:pt>
    <dgm:pt modelId="{8304C6EF-7E57-A147-AD47-0A919F77EB48}" type="pres">
      <dgm:prSet presAssocID="{579D44B0-CCAC-5648-8763-4ABEC8E14CEB}" presName="Name37" presStyleLbl="parChTrans1D2" presStyleIdx="1" presStyleCnt="12"/>
      <dgm:spPr/>
      <dgm:t>
        <a:bodyPr/>
        <a:lstStyle/>
        <a:p>
          <a:endParaRPr lang="zh-CN" altLang="en-US"/>
        </a:p>
      </dgm:t>
    </dgm:pt>
    <dgm:pt modelId="{0B846203-A9CF-934F-AFB6-7EBB3A14E9FA}" type="pres">
      <dgm:prSet presAssocID="{0620791B-7A4A-884A-BC7D-E7C16A78B115}" presName="hierRoot2" presStyleCnt="0">
        <dgm:presLayoutVars>
          <dgm:hierBranch val="init"/>
        </dgm:presLayoutVars>
      </dgm:prSet>
      <dgm:spPr/>
    </dgm:pt>
    <dgm:pt modelId="{00933FFF-BB66-3A42-B68D-647F50FC02C1}" type="pres">
      <dgm:prSet presAssocID="{0620791B-7A4A-884A-BC7D-E7C16A78B115}" presName="rootComposite" presStyleCnt="0"/>
      <dgm:spPr/>
    </dgm:pt>
    <dgm:pt modelId="{694BA3D4-D644-044A-B4A2-AD9E9BDB7675}" type="pres">
      <dgm:prSet presAssocID="{0620791B-7A4A-884A-BC7D-E7C16A78B115}" presName="rootText" presStyleLbl="node2" presStyleIdx="1" presStyleCnt="12">
        <dgm:presLayoutVars>
          <dgm:chPref val="3"/>
        </dgm:presLayoutVars>
      </dgm:prSet>
      <dgm:spPr/>
      <dgm:t>
        <a:bodyPr/>
        <a:lstStyle/>
        <a:p>
          <a:endParaRPr lang="zh-CN" altLang="en-US"/>
        </a:p>
      </dgm:t>
    </dgm:pt>
    <dgm:pt modelId="{9FC7DB19-97CA-5E45-AC37-5E7EBE60D20F}" type="pres">
      <dgm:prSet presAssocID="{0620791B-7A4A-884A-BC7D-E7C16A78B115}" presName="rootConnector" presStyleLbl="node2" presStyleIdx="1" presStyleCnt="12"/>
      <dgm:spPr/>
      <dgm:t>
        <a:bodyPr/>
        <a:lstStyle/>
        <a:p>
          <a:endParaRPr lang="zh-CN" altLang="en-US"/>
        </a:p>
      </dgm:t>
    </dgm:pt>
    <dgm:pt modelId="{3FD410BB-935D-4E4F-8DDE-F79934FF2D3C}" type="pres">
      <dgm:prSet presAssocID="{0620791B-7A4A-884A-BC7D-E7C16A78B115}" presName="hierChild4" presStyleCnt="0"/>
      <dgm:spPr/>
    </dgm:pt>
    <dgm:pt modelId="{CC4FDE0B-DAFE-CF4A-AF13-230FF99AF45D}" type="pres">
      <dgm:prSet presAssocID="{0620791B-7A4A-884A-BC7D-E7C16A78B115}" presName="hierChild5" presStyleCnt="0"/>
      <dgm:spPr/>
    </dgm:pt>
    <dgm:pt modelId="{9F89E2AB-C38B-0142-AD30-BE5330C2B355}" type="pres">
      <dgm:prSet presAssocID="{5685A60C-E023-3945-92F1-E42C59135976}" presName="Name37" presStyleLbl="parChTrans1D2" presStyleIdx="2" presStyleCnt="12"/>
      <dgm:spPr/>
      <dgm:t>
        <a:bodyPr/>
        <a:lstStyle/>
        <a:p>
          <a:endParaRPr lang="zh-CN" altLang="en-US"/>
        </a:p>
      </dgm:t>
    </dgm:pt>
    <dgm:pt modelId="{E5F26389-A452-0441-AE3C-291C3591F76C}" type="pres">
      <dgm:prSet presAssocID="{8CCC37A4-EFD1-7541-B5DC-7CE60C220C70}" presName="hierRoot2" presStyleCnt="0">
        <dgm:presLayoutVars>
          <dgm:hierBranch val="init"/>
        </dgm:presLayoutVars>
      </dgm:prSet>
      <dgm:spPr/>
    </dgm:pt>
    <dgm:pt modelId="{6F050C05-464E-724A-8766-3B5C71BB0A6F}" type="pres">
      <dgm:prSet presAssocID="{8CCC37A4-EFD1-7541-B5DC-7CE60C220C70}" presName="rootComposite" presStyleCnt="0"/>
      <dgm:spPr/>
    </dgm:pt>
    <dgm:pt modelId="{FD740CDA-F4DC-DC4A-B3C0-855A6E32F571}" type="pres">
      <dgm:prSet presAssocID="{8CCC37A4-EFD1-7541-B5DC-7CE60C220C70}" presName="rootText" presStyleLbl="node2" presStyleIdx="2" presStyleCnt="12">
        <dgm:presLayoutVars>
          <dgm:chPref val="3"/>
        </dgm:presLayoutVars>
      </dgm:prSet>
      <dgm:spPr/>
      <dgm:t>
        <a:bodyPr/>
        <a:lstStyle/>
        <a:p>
          <a:endParaRPr lang="zh-CN" altLang="en-US"/>
        </a:p>
      </dgm:t>
    </dgm:pt>
    <dgm:pt modelId="{B55E77A5-1A34-C243-89C5-6A90F3D4B958}" type="pres">
      <dgm:prSet presAssocID="{8CCC37A4-EFD1-7541-B5DC-7CE60C220C70}" presName="rootConnector" presStyleLbl="node2" presStyleIdx="2" presStyleCnt="12"/>
      <dgm:spPr/>
      <dgm:t>
        <a:bodyPr/>
        <a:lstStyle/>
        <a:p>
          <a:endParaRPr lang="zh-CN" altLang="en-US"/>
        </a:p>
      </dgm:t>
    </dgm:pt>
    <dgm:pt modelId="{0701CC86-848A-384D-89F1-523C786E4EA5}" type="pres">
      <dgm:prSet presAssocID="{8CCC37A4-EFD1-7541-B5DC-7CE60C220C70}" presName="hierChild4" presStyleCnt="0"/>
      <dgm:spPr/>
    </dgm:pt>
    <dgm:pt modelId="{454D4E95-E0DB-EF41-9DAF-1E2275043073}" type="pres">
      <dgm:prSet presAssocID="{8CCC37A4-EFD1-7541-B5DC-7CE60C220C70}" presName="hierChild5" presStyleCnt="0"/>
      <dgm:spPr/>
    </dgm:pt>
    <dgm:pt modelId="{8AF25FC3-29FE-8D4F-9C96-6B5ACA25D592}" type="pres">
      <dgm:prSet presAssocID="{7226B853-F498-6344-8065-F71DF1A27BBE}" presName="Name37" presStyleLbl="parChTrans1D2" presStyleIdx="3" presStyleCnt="12"/>
      <dgm:spPr/>
      <dgm:t>
        <a:bodyPr/>
        <a:lstStyle/>
        <a:p>
          <a:endParaRPr lang="zh-CN" altLang="en-US"/>
        </a:p>
      </dgm:t>
    </dgm:pt>
    <dgm:pt modelId="{88210F1D-0E30-8047-9FA0-EBE6FBF5BB6B}" type="pres">
      <dgm:prSet presAssocID="{AFB73F71-2777-1742-9E90-98D858BF4F47}" presName="hierRoot2" presStyleCnt="0">
        <dgm:presLayoutVars>
          <dgm:hierBranch val="init"/>
        </dgm:presLayoutVars>
      </dgm:prSet>
      <dgm:spPr/>
    </dgm:pt>
    <dgm:pt modelId="{F2EBFB26-B7E4-5241-9F64-ED75FE8083C9}" type="pres">
      <dgm:prSet presAssocID="{AFB73F71-2777-1742-9E90-98D858BF4F47}" presName="rootComposite" presStyleCnt="0"/>
      <dgm:spPr/>
    </dgm:pt>
    <dgm:pt modelId="{75159ACE-4299-F941-AC27-3FA019243BAE}" type="pres">
      <dgm:prSet presAssocID="{AFB73F71-2777-1742-9E90-98D858BF4F47}" presName="rootText" presStyleLbl="node2" presStyleIdx="3" presStyleCnt="12">
        <dgm:presLayoutVars>
          <dgm:chPref val="3"/>
        </dgm:presLayoutVars>
      </dgm:prSet>
      <dgm:spPr/>
      <dgm:t>
        <a:bodyPr/>
        <a:lstStyle/>
        <a:p>
          <a:endParaRPr lang="zh-CN" altLang="en-US"/>
        </a:p>
      </dgm:t>
    </dgm:pt>
    <dgm:pt modelId="{92FE38CA-F5D2-024C-B814-E2FFE21BC482}" type="pres">
      <dgm:prSet presAssocID="{AFB73F71-2777-1742-9E90-98D858BF4F47}" presName="rootConnector" presStyleLbl="node2" presStyleIdx="3" presStyleCnt="12"/>
      <dgm:spPr/>
      <dgm:t>
        <a:bodyPr/>
        <a:lstStyle/>
        <a:p>
          <a:endParaRPr lang="zh-CN" altLang="en-US"/>
        </a:p>
      </dgm:t>
    </dgm:pt>
    <dgm:pt modelId="{FF86799C-EAAA-364D-A3EB-04DE4A817B6E}" type="pres">
      <dgm:prSet presAssocID="{AFB73F71-2777-1742-9E90-98D858BF4F47}" presName="hierChild4" presStyleCnt="0"/>
      <dgm:spPr/>
    </dgm:pt>
    <dgm:pt modelId="{209E7B20-18D7-904A-B555-5CAE90B30CF5}" type="pres">
      <dgm:prSet presAssocID="{AFB73F71-2777-1742-9E90-98D858BF4F47}" presName="hierChild5" presStyleCnt="0"/>
      <dgm:spPr/>
    </dgm:pt>
    <dgm:pt modelId="{4EDBB172-C35B-884F-88B7-804BBF70AFF3}" type="pres">
      <dgm:prSet presAssocID="{47D17B33-B11E-7445-A246-90407F8A8B6D}" presName="Name37" presStyleLbl="parChTrans1D2" presStyleIdx="4" presStyleCnt="12"/>
      <dgm:spPr/>
      <dgm:t>
        <a:bodyPr/>
        <a:lstStyle/>
        <a:p>
          <a:endParaRPr lang="zh-CN" altLang="en-US"/>
        </a:p>
      </dgm:t>
    </dgm:pt>
    <dgm:pt modelId="{A747663B-6E4D-DF44-A4BF-D91BDF31046A}" type="pres">
      <dgm:prSet presAssocID="{5E841CF9-0C81-1748-A51A-174B991AB60A}" presName="hierRoot2" presStyleCnt="0">
        <dgm:presLayoutVars>
          <dgm:hierBranch val="init"/>
        </dgm:presLayoutVars>
      </dgm:prSet>
      <dgm:spPr/>
    </dgm:pt>
    <dgm:pt modelId="{D9066036-8EC2-B549-8819-8A474C454655}" type="pres">
      <dgm:prSet presAssocID="{5E841CF9-0C81-1748-A51A-174B991AB60A}" presName="rootComposite" presStyleCnt="0"/>
      <dgm:spPr/>
    </dgm:pt>
    <dgm:pt modelId="{2AD529B7-FCBF-664B-A922-058C1E5A6ECE}" type="pres">
      <dgm:prSet presAssocID="{5E841CF9-0C81-1748-A51A-174B991AB60A}" presName="rootText" presStyleLbl="node2" presStyleIdx="4" presStyleCnt="12">
        <dgm:presLayoutVars>
          <dgm:chPref val="3"/>
        </dgm:presLayoutVars>
      </dgm:prSet>
      <dgm:spPr/>
      <dgm:t>
        <a:bodyPr/>
        <a:lstStyle/>
        <a:p>
          <a:endParaRPr lang="zh-CN" altLang="en-US"/>
        </a:p>
      </dgm:t>
    </dgm:pt>
    <dgm:pt modelId="{3ACB1CC7-E58A-AF40-894C-99F62169300F}" type="pres">
      <dgm:prSet presAssocID="{5E841CF9-0C81-1748-A51A-174B991AB60A}" presName="rootConnector" presStyleLbl="node2" presStyleIdx="4" presStyleCnt="12"/>
      <dgm:spPr/>
      <dgm:t>
        <a:bodyPr/>
        <a:lstStyle/>
        <a:p>
          <a:endParaRPr lang="zh-CN" altLang="en-US"/>
        </a:p>
      </dgm:t>
    </dgm:pt>
    <dgm:pt modelId="{C0C3718A-0DBB-DC41-A183-29FA3EA38CD2}" type="pres">
      <dgm:prSet presAssocID="{5E841CF9-0C81-1748-A51A-174B991AB60A}" presName="hierChild4" presStyleCnt="0"/>
      <dgm:spPr/>
    </dgm:pt>
    <dgm:pt modelId="{0A04E358-444E-0D4E-84D1-E7B0F4E16493}" type="pres">
      <dgm:prSet presAssocID="{5E841CF9-0C81-1748-A51A-174B991AB60A}" presName="hierChild5" presStyleCnt="0"/>
      <dgm:spPr/>
    </dgm:pt>
    <dgm:pt modelId="{9ABD3CF8-3EC1-454D-9A54-9DD09AD34E4F}" type="pres">
      <dgm:prSet presAssocID="{3C123366-A9AD-3848-A06D-CA6D402791DF}" presName="Name37" presStyleLbl="parChTrans1D2" presStyleIdx="5" presStyleCnt="12"/>
      <dgm:spPr/>
      <dgm:t>
        <a:bodyPr/>
        <a:lstStyle/>
        <a:p>
          <a:endParaRPr lang="zh-CN" altLang="en-US"/>
        </a:p>
      </dgm:t>
    </dgm:pt>
    <dgm:pt modelId="{8DC802FA-6F81-674A-9B22-704CFE91C6F9}" type="pres">
      <dgm:prSet presAssocID="{460F60FC-1CB3-584C-BA54-AD087014BA09}" presName="hierRoot2" presStyleCnt="0">
        <dgm:presLayoutVars>
          <dgm:hierBranch val="init"/>
        </dgm:presLayoutVars>
      </dgm:prSet>
      <dgm:spPr/>
    </dgm:pt>
    <dgm:pt modelId="{984E9525-2C68-BA4C-BCF9-A058E9C6CEB3}" type="pres">
      <dgm:prSet presAssocID="{460F60FC-1CB3-584C-BA54-AD087014BA09}" presName="rootComposite" presStyleCnt="0"/>
      <dgm:spPr/>
    </dgm:pt>
    <dgm:pt modelId="{E59BA398-7672-9848-A98A-6919AAE61A63}" type="pres">
      <dgm:prSet presAssocID="{460F60FC-1CB3-584C-BA54-AD087014BA09}" presName="rootText" presStyleLbl="node2" presStyleIdx="5" presStyleCnt="12">
        <dgm:presLayoutVars>
          <dgm:chPref val="3"/>
        </dgm:presLayoutVars>
      </dgm:prSet>
      <dgm:spPr/>
      <dgm:t>
        <a:bodyPr/>
        <a:lstStyle/>
        <a:p>
          <a:endParaRPr lang="zh-CN" altLang="en-US"/>
        </a:p>
      </dgm:t>
    </dgm:pt>
    <dgm:pt modelId="{67C75E48-95FB-AB48-91ED-84A22C4DB747}" type="pres">
      <dgm:prSet presAssocID="{460F60FC-1CB3-584C-BA54-AD087014BA09}" presName="rootConnector" presStyleLbl="node2" presStyleIdx="5" presStyleCnt="12"/>
      <dgm:spPr/>
      <dgm:t>
        <a:bodyPr/>
        <a:lstStyle/>
        <a:p>
          <a:endParaRPr lang="zh-CN" altLang="en-US"/>
        </a:p>
      </dgm:t>
    </dgm:pt>
    <dgm:pt modelId="{1DD92DCF-1F6A-A348-AE5F-4A2063852A11}" type="pres">
      <dgm:prSet presAssocID="{460F60FC-1CB3-584C-BA54-AD087014BA09}" presName="hierChild4" presStyleCnt="0"/>
      <dgm:spPr/>
    </dgm:pt>
    <dgm:pt modelId="{D6695B8A-922D-E045-A926-B68D4187E787}" type="pres">
      <dgm:prSet presAssocID="{460F60FC-1CB3-584C-BA54-AD087014BA09}" presName="hierChild5" presStyleCnt="0"/>
      <dgm:spPr/>
    </dgm:pt>
    <dgm:pt modelId="{0B2A3B45-DC74-BF46-9B26-463675199658}" type="pres">
      <dgm:prSet presAssocID="{386BF18B-2DCA-B049-A8EF-8EBD61B1FED1}" presName="Name37" presStyleLbl="parChTrans1D2" presStyleIdx="6" presStyleCnt="12"/>
      <dgm:spPr/>
      <dgm:t>
        <a:bodyPr/>
        <a:lstStyle/>
        <a:p>
          <a:endParaRPr lang="zh-CN" altLang="en-US"/>
        </a:p>
      </dgm:t>
    </dgm:pt>
    <dgm:pt modelId="{C5EFE61D-FCBD-0D44-9D1F-65DBB9183DAD}" type="pres">
      <dgm:prSet presAssocID="{5BE350FB-C392-0840-B881-D9864A9CE495}" presName="hierRoot2" presStyleCnt="0">
        <dgm:presLayoutVars>
          <dgm:hierBranch val="init"/>
        </dgm:presLayoutVars>
      </dgm:prSet>
      <dgm:spPr/>
    </dgm:pt>
    <dgm:pt modelId="{E41EA1E1-741E-FE49-B6E8-2B2F26DB7891}" type="pres">
      <dgm:prSet presAssocID="{5BE350FB-C392-0840-B881-D9864A9CE495}" presName="rootComposite" presStyleCnt="0"/>
      <dgm:spPr/>
    </dgm:pt>
    <dgm:pt modelId="{A080FC5E-B225-6941-A692-80F98FD1DF84}" type="pres">
      <dgm:prSet presAssocID="{5BE350FB-C392-0840-B881-D9864A9CE495}" presName="rootText" presStyleLbl="node2" presStyleIdx="6" presStyleCnt="12">
        <dgm:presLayoutVars>
          <dgm:chPref val="3"/>
        </dgm:presLayoutVars>
      </dgm:prSet>
      <dgm:spPr/>
      <dgm:t>
        <a:bodyPr/>
        <a:lstStyle/>
        <a:p>
          <a:endParaRPr lang="zh-CN" altLang="en-US"/>
        </a:p>
      </dgm:t>
    </dgm:pt>
    <dgm:pt modelId="{72FA7E8B-EA3F-004C-82E9-2B16AB1619B0}" type="pres">
      <dgm:prSet presAssocID="{5BE350FB-C392-0840-B881-D9864A9CE495}" presName="rootConnector" presStyleLbl="node2" presStyleIdx="6" presStyleCnt="12"/>
      <dgm:spPr/>
      <dgm:t>
        <a:bodyPr/>
        <a:lstStyle/>
        <a:p>
          <a:endParaRPr lang="zh-CN" altLang="en-US"/>
        </a:p>
      </dgm:t>
    </dgm:pt>
    <dgm:pt modelId="{E0D5962D-1281-2746-81BC-DFC54CD8DF2B}" type="pres">
      <dgm:prSet presAssocID="{5BE350FB-C392-0840-B881-D9864A9CE495}" presName="hierChild4" presStyleCnt="0"/>
      <dgm:spPr/>
    </dgm:pt>
    <dgm:pt modelId="{2876410B-366E-9E42-A30D-44D0D84C37C9}" type="pres">
      <dgm:prSet presAssocID="{5BE350FB-C392-0840-B881-D9864A9CE495}" presName="hierChild5" presStyleCnt="0"/>
      <dgm:spPr/>
    </dgm:pt>
    <dgm:pt modelId="{6443E5F4-2F2F-C64B-974F-55E61D8F3899}" type="pres">
      <dgm:prSet presAssocID="{EC09D81B-72E6-7149-9135-8C61A7B93A99}" presName="Name37" presStyleLbl="parChTrans1D2" presStyleIdx="7" presStyleCnt="12"/>
      <dgm:spPr/>
      <dgm:t>
        <a:bodyPr/>
        <a:lstStyle/>
        <a:p>
          <a:endParaRPr lang="zh-CN" altLang="en-US"/>
        </a:p>
      </dgm:t>
    </dgm:pt>
    <dgm:pt modelId="{53475A76-FB85-E945-BE75-DA2748E4C0AD}" type="pres">
      <dgm:prSet presAssocID="{DB8B78E5-55C5-3649-91A6-A56A0481B282}" presName="hierRoot2" presStyleCnt="0">
        <dgm:presLayoutVars>
          <dgm:hierBranch val="init"/>
        </dgm:presLayoutVars>
      </dgm:prSet>
      <dgm:spPr/>
    </dgm:pt>
    <dgm:pt modelId="{7C9576B0-7D50-0341-ABFB-6192606010D2}" type="pres">
      <dgm:prSet presAssocID="{DB8B78E5-55C5-3649-91A6-A56A0481B282}" presName="rootComposite" presStyleCnt="0"/>
      <dgm:spPr/>
    </dgm:pt>
    <dgm:pt modelId="{64ADF2E4-8FD6-0840-9E0B-66008D2BB9D9}" type="pres">
      <dgm:prSet presAssocID="{DB8B78E5-55C5-3649-91A6-A56A0481B282}" presName="rootText" presStyleLbl="node2" presStyleIdx="7" presStyleCnt="12">
        <dgm:presLayoutVars>
          <dgm:chPref val="3"/>
        </dgm:presLayoutVars>
      </dgm:prSet>
      <dgm:spPr/>
      <dgm:t>
        <a:bodyPr/>
        <a:lstStyle/>
        <a:p>
          <a:endParaRPr lang="zh-CN" altLang="en-US"/>
        </a:p>
      </dgm:t>
    </dgm:pt>
    <dgm:pt modelId="{32237294-4A48-2149-B73D-8F0CBDEA74A6}" type="pres">
      <dgm:prSet presAssocID="{DB8B78E5-55C5-3649-91A6-A56A0481B282}" presName="rootConnector" presStyleLbl="node2" presStyleIdx="7" presStyleCnt="12"/>
      <dgm:spPr/>
      <dgm:t>
        <a:bodyPr/>
        <a:lstStyle/>
        <a:p>
          <a:endParaRPr lang="zh-CN" altLang="en-US"/>
        </a:p>
      </dgm:t>
    </dgm:pt>
    <dgm:pt modelId="{BF8ED4E0-DE32-1847-85A3-95A9A12B9A04}" type="pres">
      <dgm:prSet presAssocID="{DB8B78E5-55C5-3649-91A6-A56A0481B282}" presName="hierChild4" presStyleCnt="0"/>
      <dgm:spPr/>
    </dgm:pt>
    <dgm:pt modelId="{90009B54-BD04-EC48-A3E4-BE2EC69AC583}" type="pres">
      <dgm:prSet presAssocID="{DB8B78E5-55C5-3649-91A6-A56A0481B282}" presName="hierChild5" presStyleCnt="0"/>
      <dgm:spPr/>
    </dgm:pt>
    <dgm:pt modelId="{B203D6A3-FFB3-E345-9E42-11B411E99B2A}" type="pres">
      <dgm:prSet presAssocID="{017DA6F8-7545-7444-B8D9-48F5E2A423F9}" presName="Name37" presStyleLbl="parChTrans1D2" presStyleIdx="8" presStyleCnt="12"/>
      <dgm:spPr/>
      <dgm:t>
        <a:bodyPr/>
        <a:lstStyle/>
        <a:p>
          <a:endParaRPr lang="zh-CN" altLang="en-US"/>
        </a:p>
      </dgm:t>
    </dgm:pt>
    <dgm:pt modelId="{56248201-8E57-184D-915B-25F18113E589}" type="pres">
      <dgm:prSet presAssocID="{5B0420F2-16F8-5043-9902-3CD4CED34AD9}" presName="hierRoot2" presStyleCnt="0">
        <dgm:presLayoutVars>
          <dgm:hierBranch val="init"/>
        </dgm:presLayoutVars>
      </dgm:prSet>
      <dgm:spPr/>
    </dgm:pt>
    <dgm:pt modelId="{8EFC9D9A-BA16-6344-8D62-FB4A16F9F8E5}" type="pres">
      <dgm:prSet presAssocID="{5B0420F2-16F8-5043-9902-3CD4CED34AD9}" presName="rootComposite" presStyleCnt="0"/>
      <dgm:spPr/>
    </dgm:pt>
    <dgm:pt modelId="{66F0473C-446F-FC48-AD3F-11B514F647AF}" type="pres">
      <dgm:prSet presAssocID="{5B0420F2-16F8-5043-9902-3CD4CED34AD9}" presName="rootText" presStyleLbl="node2" presStyleIdx="8" presStyleCnt="12">
        <dgm:presLayoutVars>
          <dgm:chPref val="3"/>
        </dgm:presLayoutVars>
      </dgm:prSet>
      <dgm:spPr/>
      <dgm:t>
        <a:bodyPr/>
        <a:lstStyle/>
        <a:p>
          <a:endParaRPr lang="zh-CN" altLang="en-US"/>
        </a:p>
      </dgm:t>
    </dgm:pt>
    <dgm:pt modelId="{A0B40FD7-DA47-B747-BCF1-BF204E9D3C4A}" type="pres">
      <dgm:prSet presAssocID="{5B0420F2-16F8-5043-9902-3CD4CED34AD9}" presName="rootConnector" presStyleLbl="node2" presStyleIdx="8" presStyleCnt="12"/>
      <dgm:spPr/>
      <dgm:t>
        <a:bodyPr/>
        <a:lstStyle/>
        <a:p>
          <a:endParaRPr lang="zh-CN" altLang="en-US"/>
        </a:p>
      </dgm:t>
    </dgm:pt>
    <dgm:pt modelId="{734F94F4-B7DB-1E47-A8F5-DD251132A77F}" type="pres">
      <dgm:prSet presAssocID="{5B0420F2-16F8-5043-9902-3CD4CED34AD9}" presName="hierChild4" presStyleCnt="0"/>
      <dgm:spPr/>
    </dgm:pt>
    <dgm:pt modelId="{C3DEF4EF-D697-F64A-A53B-42D39C8D7DFF}" type="pres">
      <dgm:prSet presAssocID="{5B0420F2-16F8-5043-9902-3CD4CED34AD9}" presName="hierChild5" presStyleCnt="0"/>
      <dgm:spPr/>
    </dgm:pt>
    <dgm:pt modelId="{B432D5C8-E181-DF46-AFE8-D76B94D1715C}" type="pres">
      <dgm:prSet presAssocID="{AD1CAE39-E12F-624F-9FCD-04763EE4994A}" presName="Name37" presStyleLbl="parChTrans1D2" presStyleIdx="9" presStyleCnt="12"/>
      <dgm:spPr/>
      <dgm:t>
        <a:bodyPr/>
        <a:lstStyle/>
        <a:p>
          <a:endParaRPr lang="zh-CN" altLang="en-US"/>
        </a:p>
      </dgm:t>
    </dgm:pt>
    <dgm:pt modelId="{7A38BB3C-847F-E842-A7CF-A4C07C0E7F18}" type="pres">
      <dgm:prSet presAssocID="{7FB9AFA5-4B05-9F40-AC6B-42C32FA79224}" presName="hierRoot2" presStyleCnt="0">
        <dgm:presLayoutVars>
          <dgm:hierBranch val="init"/>
        </dgm:presLayoutVars>
      </dgm:prSet>
      <dgm:spPr/>
    </dgm:pt>
    <dgm:pt modelId="{71985D91-7696-AA41-8364-07A80F69D8B3}" type="pres">
      <dgm:prSet presAssocID="{7FB9AFA5-4B05-9F40-AC6B-42C32FA79224}" presName="rootComposite" presStyleCnt="0"/>
      <dgm:spPr/>
    </dgm:pt>
    <dgm:pt modelId="{F0890099-1677-BB45-A94C-48B232CF3AC9}" type="pres">
      <dgm:prSet presAssocID="{7FB9AFA5-4B05-9F40-AC6B-42C32FA79224}" presName="rootText" presStyleLbl="node2" presStyleIdx="9" presStyleCnt="12">
        <dgm:presLayoutVars>
          <dgm:chPref val="3"/>
        </dgm:presLayoutVars>
      </dgm:prSet>
      <dgm:spPr/>
      <dgm:t>
        <a:bodyPr/>
        <a:lstStyle/>
        <a:p>
          <a:endParaRPr lang="zh-CN" altLang="en-US"/>
        </a:p>
      </dgm:t>
    </dgm:pt>
    <dgm:pt modelId="{43402DC2-23C9-3C41-867D-803C85B94F34}" type="pres">
      <dgm:prSet presAssocID="{7FB9AFA5-4B05-9F40-AC6B-42C32FA79224}" presName="rootConnector" presStyleLbl="node2" presStyleIdx="9" presStyleCnt="12"/>
      <dgm:spPr/>
      <dgm:t>
        <a:bodyPr/>
        <a:lstStyle/>
        <a:p>
          <a:endParaRPr lang="zh-CN" altLang="en-US"/>
        </a:p>
      </dgm:t>
    </dgm:pt>
    <dgm:pt modelId="{F9859629-620A-3041-B866-C8C0BCFA80E9}" type="pres">
      <dgm:prSet presAssocID="{7FB9AFA5-4B05-9F40-AC6B-42C32FA79224}" presName="hierChild4" presStyleCnt="0"/>
      <dgm:spPr/>
    </dgm:pt>
    <dgm:pt modelId="{1A0EF8AA-7E8B-614D-9C7A-A41FAA7B84EB}" type="pres">
      <dgm:prSet presAssocID="{7FB9AFA5-4B05-9F40-AC6B-42C32FA79224}" presName="hierChild5" presStyleCnt="0"/>
      <dgm:spPr/>
    </dgm:pt>
    <dgm:pt modelId="{34EC5CE0-8717-F942-9E3E-133A38080DDC}" type="pres">
      <dgm:prSet presAssocID="{F54C37FA-EC88-A04F-9034-7A1A2119A8A7}" presName="Name37" presStyleLbl="parChTrans1D2" presStyleIdx="10" presStyleCnt="12"/>
      <dgm:spPr/>
      <dgm:t>
        <a:bodyPr/>
        <a:lstStyle/>
        <a:p>
          <a:endParaRPr lang="zh-CN" altLang="en-US"/>
        </a:p>
      </dgm:t>
    </dgm:pt>
    <dgm:pt modelId="{D09F1976-7697-0E4F-925A-01CA91CEC650}" type="pres">
      <dgm:prSet presAssocID="{CA3ED47E-7A18-C440-BB0D-D986CE2DD8F8}" presName="hierRoot2" presStyleCnt="0">
        <dgm:presLayoutVars>
          <dgm:hierBranch val="init"/>
        </dgm:presLayoutVars>
      </dgm:prSet>
      <dgm:spPr/>
    </dgm:pt>
    <dgm:pt modelId="{5195F952-328D-9A46-B003-91075672C354}" type="pres">
      <dgm:prSet presAssocID="{CA3ED47E-7A18-C440-BB0D-D986CE2DD8F8}" presName="rootComposite" presStyleCnt="0"/>
      <dgm:spPr/>
    </dgm:pt>
    <dgm:pt modelId="{CFEE295F-8C88-1542-AA07-B4103F0ECB62}" type="pres">
      <dgm:prSet presAssocID="{CA3ED47E-7A18-C440-BB0D-D986CE2DD8F8}" presName="rootText" presStyleLbl="node2" presStyleIdx="10" presStyleCnt="12">
        <dgm:presLayoutVars>
          <dgm:chPref val="3"/>
        </dgm:presLayoutVars>
      </dgm:prSet>
      <dgm:spPr/>
      <dgm:t>
        <a:bodyPr/>
        <a:lstStyle/>
        <a:p>
          <a:endParaRPr lang="zh-CN" altLang="en-US"/>
        </a:p>
      </dgm:t>
    </dgm:pt>
    <dgm:pt modelId="{B8D36E5E-C123-1949-93F5-06D3C62550ED}" type="pres">
      <dgm:prSet presAssocID="{CA3ED47E-7A18-C440-BB0D-D986CE2DD8F8}" presName="rootConnector" presStyleLbl="node2" presStyleIdx="10" presStyleCnt="12"/>
      <dgm:spPr/>
      <dgm:t>
        <a:bodyPr/>
        <a:lstStyle/>
        <a:p>
          <a:endParaRPr lang="zh-CN" altLang="en-US"/>
        </a:p>
      </dgm:t>
    </dgm:pt>
    <dgm:pt modelId="{DB2CE4A7-881E-954F-93E1-475EBCBFDA97}" type="pres">
      <dgm:prSet presAssocID="{CA3ED47E-7A18-C440-BB0D-D986CE2DD8F8}" presName="hierChild4" presStyleCnt="0"/>
      <dgm:spPr/>
    </dgm:pt>
    <dgm:pt modelId="{F6DF5D22-F9AB-5B4D-BBC3-FA5440BE9041}" type="pres">
      <dgm:prSet presAssocID="{CA3ED47E-7A18-C440-BB0D-D986CE2DD8F8}" presName="hierChild5" presStyleCnt="0"/>
      <dgm:spPr/>
    </dgm:pt>
    <dgm:pt modelId="{DE9366C2-4CBC-8A43-9BA9-48A0610ECE7E}" type="pres">
      <dgm:prSet presAssocID="{E096449C-D946-9647-8DC8-8EF5FC25708E}" presName="Name37" presStyleLbl="parChTrans1D2" presStyleIdx="11" presStyleCnt="12"/>
      <dgm:spPr/>
      <dgm:t>
        <a:bodyPr/>
        <a:lstStyle/>
        <a:p>
          <a:endParaRPr lang="zh-CN" altLang="en-US"/>
        </a:p>
      </dgm:t>
    </dgm:pt>
    <dgm:pt modelId="{80CF292D-C81D-054C-A5A1-97C377144671}" type="pres">
      <dgm:prSet presAssocID="{C7DC05AA-488F-D045-98EB-3C574A6803A6}" presName="hierRoot2" presStyleCnt="0">
        <dgm:presLayoutVars>
          <dgm:hierBranch val="init"/>
        </dgm:presLayoutVars>
      </dgm:prSet>
      <dgm:spPr/>
    </dgm:pt>
    <dgm:pt modelId="{53289925-9485-9F43-9A45-594688704D88}" type="pres">
      <dgm:prSet presAssocID="{C7DC05AA-488F-D045-98EB-3C574A6803A6}" presName="rootComposite" presStyleCnt="0"/>
      <dgm:spPr/>
    </dgm:pt>
    <dgm:pt modelId="{C72C5580-C426-344B-8658-BD5B1FB4AA7A}" type="pres">
      <dgm:prSet presAssocID="{C7DC05AA-488F-D045-98EB-3C574A6803A6}" presName="rootText" presStyleLbl="node2" presStyleIdx="11" presStyleCnt="12">
        <dgm:presLayoutVars>
          <dgm:chPref val="3"/>
        </dgm:presLayoutVars>
      </dgm:prSet>
      <dgm:spPr/>
      <dgm:t>
        <a:bodyPr/>
        <a:lstStyle/>
        <a:p>
          <a:endParaRPr lang="zh-CN" altLang="en-US"/>
        </a:p>
      </dgm:t>
    </dgm:pt>
    <dgm:pt modelId="{9CC591EC-CF03-F34C-B082-3AAD63D1321D}" type="pres">
      <dgm:prSet presAssocID="{C7DC05AA-488F-D045-98EB-3C574A6803A6}" presName="rootConnector" presStyleLbl="node2" presStyleIdx="11" presStyleCnt="12"/>
      <dgm:spPr/>
      <dgm:t>
        <a:bodyPr/>
        <a:lstStyle/>
        <a:p>
          <a:endParaRPr lang="zh-CN" altLang="en-US"/>
        </a:p>
      </dgm:t>
    </dgm:pt>
    <dgm:pt modelId="{816CEE83-0261-2542-BC9D-19D71F300D16}" type="pres">
      <dgm:prSet presAssocID="{C7DC05AA-488F-D045-98EB-3C574A6803A6}" presName="hierChild4" presStyleCnt="0"/>
      <dgm:spPr/>
    </dgm:pt>
    <dgm:pt modelId="{DFE2DDFF-D69B-BE48-8618-17D76486E6FE}" type="pres">
      <dgm:prSet presAssocID="{C7DC05AA-488F-D045-98EB-3C574A6803A6}" presName="hierChild5" presStyleCnt="0"/>
      <dgm:spPr/>
    </dgm:pt>
    <dgm:pt modelId="{C0A30CA4-8DAC-B644-AF65-CA6FF19FE3B3}" type="pres">
      <dgm:prSet presAssocID="{753B5D2A-98E8-AA4D-9AD5-F5C8DA039D47}" presName="hierChild3" presStyleCnt="0"/>
      <dgm:spPr/>
    </dgm:pt>
  </dgm:ptLst>
  <dgm:cxnLst>
    <dgm:cxn modelId="{A2ADF509-8EB3-974C-A649-8D693A971832}" type="presOf" srcId="{AD1CAE39-E12F-624F-9FCD-04763EE4994A}" destId="{B432D5C8-E181-DF46-AFE8-D76B94D1715C}" srcOrd="0" destOrd="0" presId="urn:microsoft.com/office/officeart/2005/8/layout/orgChart1"/>
    <dgm:cxn modelId="{CD0B7833-BE54-BA49-BF7B-0101382A4E2D}" type="presOf" srcId="{CA3ED47E-7A18-C440-BB0D-D986CE2DD8F8}" destId="{CFEE295F-8C88-1542-AA07-B4103F0ECB62}" srcOrd="0" destOrd="0" presId="urn:microsoft.com/office/officeart/2005/8/layout/orgChart1"/>
    <dgm:cxn modelId="{29C47892-448A-E545-9F34-4FF31BBE3610}" srcId="{753B5D2A-98E8-AA4D-9AD5-F5C8DA039D47}" destId="{CA3ED47E-7A18-C440-BB0D-D986CE2DD8F8}" srcOrd="10" destOrd="0" parTransId="{F54C37FA-EC88-A04F-9034-7A1A2119A8A7}" sibTransId="{A0C43899-8EF2-DA49-A04C-26BC1EDBC1E8}"/>
    <dgm:cxn modelId="{BBD336F6-CDB7-E741-AD3B-0A0FEDA57AF4}" type="presOf" srcId="{017DA6F8-7545-7444-B8D9-48F5E2A423F9}" destId="{B203D6A3-FFB3-E345-9E42-11B411E99B2A}" srcOrd="0" destOrd="0" presId="urn:microsoft.com/office/officeart/2005/8/layout/orgChart1"/>
    <dgm:cxn modelId="{34E03913-5AED-F442-B899-F178D89D1764}" type="presOf" srcId="{7FB9AFA5-4B05-9F40-AC6B-42C32FA79224}" destId="{43402DC2-23C9-3C41-867D-803C85B94F34}" srcOrd="1" destOrd="0" presId="urn:microsoft.com/office/officeart/2005/8/layout/orgChart1"/>
    <dgm:cxn modelId="{D8114EB4-B42E-9242-BA96-6E6800443774}" type="presOf" srcId="{AFB73F71-2777-1742-9E90-98D858BF4F47}" destId="{92FE38CA-F5D2-024C-B814-E2FFE21BC482}" srcOrd="1" destOrd="0" presId="urn:microsoft.com/office/officeart/2005/8/layout/orgChart1"/>
    <dgm:cxn modelId="{D6021321-8442-1043-9DEC-F8B769AB9A22}" type="presOf" srcId="{3C123366-A9AD-3848-A06D-CA6D402791DF}" destId="{9ABD3CF8-3EC1-454D-9A54-9DD09AD34E4F}" srcOrd="0" destOrd="0" presId="urn:microsoft.com/office/officeart/2005/8/layout/orgChart1"/>
    <dgm:cxn modelId="{816CD22D-4F82-874F-BB59-A8C206B8673F}" type="presOf" srcId="{8CCC37A4-EFD1-7541-B5DC-7CE60C220C70}" destId="{B55E77A5-1A34-C243-89C5-6A90F3D4B958}" srcOrd="1" destOrd="0" presId="urn:microsoft.com/office/officeart/2005/8/layout/orgChart1"/>
    <dgm:cxn modelId="{FB3B423F-B772-5145-838B-6F786E9D3DCD}" srcId="{1C9D07AF-0DFD-CA47-92B3-E52A1387B626}" destId="{753B5D2A-98E8-AA4D-9AD5-F5C8DA039D47}" srcOrd="0" destOrd="0" parTransId="{CB9A3C67-ED71-A141-9E9E-53DCD0E3D848}" sibTransId="{C330387B-8569-0742-8346-FF0ED4760C65}"/>
    <dgm:cxn modelId="{937680B3-8C10-D346-A05C-00FFE8D9D6CE}" type="presOf" srcId="{5B0420F2-16F8-5043-9902-3CD4CED34AD9}" destId="{A0B40FD7-DA47-B747-BCF1-BF204E9D3C4A}" srcOrd="1" destOrd="0" presId="urn:microsoft.com/office/officeart/2005/8/layout/orgChart1"/>
    <dgm:cxn modelId="{2CE1FA1C-D726-8341-8AE1-80DC387360A4}" type="presOf" srcId="{460F60FC-1CB3-584C-BA54-AD087014BA09}" destId="{E59BA398-7672-9848-A98A-6919AAE61A63}" srcOrd="0" destOrd="0" presId="urn:microsoft.com/office/officeart/2005/8/layout/orgChart1"/>
    <dgm:cxn modelId="{5C554FB7-54B4-6546-AB8B-AB907139A581}" type="presOf" srcId="{AFB73F71-2777-1742-9E90-98D858BF4F47}" destId="{75159ACE-4299-F941-AC27-3FA019243BAE}" srcOrd="0" destOrd="0" presId="urn:microsoft.com/office/officeart/2005/8/layout/orgChart1"/>
    <dgm:cxn modelId="{918874AC-8AC8-2445-B1DF-BB33EA966881}" type="presOf" srcId="{0620791B-7A4A-884A-BC7D-E7C16A78B115}" destId="{694BA3D4-D644-044A-B4A2-AD9E9BDB7675}" srcOrd="0" destOrd="0" presId="urn:microsoft.com/office/officeart/2005/8/layout/orgChart1"/>
    <dgm:cxn modelId="{2F5B4153-4DFF-DF48-988D-4167E12E0534}" type="presOf" srcId="{5E841CF9-0C81-1748-A51A-174B991AB60A}" destId="{2AD529B7-FCBF-664B-A922-058C1E5A6ECE}" srcOrd="0" destOrd="0" presId="urn:microsoft.com/office/officeart/2005/8/layout/orgChart1"/>
    <dgm:cxn modelId="{59B96A3F-B8D3-A940-B033-CB65837A1B67}" type="presOf" srcId="{DB8B78E5-55C5-3649-91A6-A56A0481B282}" destId="{64ADF2E4-8FD6-0840-9E0B-66008D2BB9D9}" srcOrd="0" destOrd="0" presId="urn:microsoft.com/office/officeart/2005/8/layout/orgChart1"/>
    <dgm:cxn modelId="{6AD42B24-03D6-F44F-92D1-7694A6C55A38}" srcId="{753B5D2A-98E8-AA4D-9AD5-F5C8DA039D47}" destId="{8CCC37A4-EFD1-7541-B5DC-7CE60C220C70}" srcOrd="2" destOrd="0" parTransId="{5685A60C-E023-3945-92F1-E42C59135976}" sibTransId="{D2A2855F-11B0-5444-83B7-406A5AB3DF1A}"/>
    <dgm:cxn modelId="{C579598B-0563-2E4C-9343-B4C71DDCC846}" type="presOf" srcId="{8CCC37A4-EFD1-7541-B5DC-7CE60C220C70}" destId="{FD740CDA-F4DC-DC4A-B3C0-855A6E32F571}" srcOrd="0" destOrd="0" presId="urn:microsoft.com/office/officeart/2005/8/layout/orgChart1"/>
    <dgm:cxn modelId="{8607AB9B-3A55-AA42-B680-4ACE044AEC6D}" srcId="{753B5D2A-98E8-AA4D-9AD5-F5C8DA039D47}" destId="{AFB73F71-2777-1742-9E90-98D858BF4F47}" srcOrd="3" destOrd="0" parTransId="{7226B853-F498-6344-8065-F71DF1A27BBE}" sibTransId="{AED10A45-8175-5A4C-B00A-781115575D5C}"/>
    <dgm:cxn modelId="{CAC8AC2A-29C3-2348-89AD-1DEE39433F9E}" srcId="{753B5D2A-98E8-AA4D-9AD5-F5C8DA039D47}" destId="{5B0420F2-16F8-5043-9902-3CD4CED34AD9}" srcOrd="8" destOrd="0" parTransId="{017DA6F8-7545-7444-B8D9-48F5E2A423F9}" sibTransId="{0DC4B0A2-8E1D-C248-9B24-CAD2C289C32A}"/>
    <dgm:cxn modelId="{0BDAD939-97A5-4C4B-A95A-9840466A010D}" type="presOf" srcId="{C7DC05AA-488F-D045-98EB-3C574A6803A6}" destId="{C72C5580-C426-344B-8658-BD5B1FB4AA7A}" srcOrd="0" destOrd="0" presId="urn:microsoft.com/office/officeart/2005/8/layout/orgChart1"/>
    <dgm:cxn modelId="{6A388614-A31A-AE45-ACE3-0DEF40F96189}" type="presOf" srcId="{7FB9AFA5-4B05-9F40-AC6B-42C32FA79224}" destId="{F0890099-1677-BB45-A94C-48B232CF3AC9}" srcOrd="0" destOrd="0" presId="urn:microsoft.com/office/officeart/2005/8/layout/orgChart1"/>
    <dgm:cxn modelId="{7198E053-DD4B-2A4F-9FD7-26FFAC3139C0}" type="presOf" srcId="{A3BF554A-D6CB-8D46-8DD5-3B2924E43749}" destId="{89D1EE51-48A7-8044-ACBE-5E09EE5BCEF1}" srcOrd="1" destOrd="0" presId="urn:microsoft.com/office/officeart/2005/8/layout/orgChart1"/>
    <dgm:cxn modelId="{9D648825-A124-5946-A75D-8B23ADAD6BC8}" type="presOf" srcId="{7226B853-F498-6344-8065-F71DF1A27BBE}" destId="{8AF25FC3-29FE-8D4F-9C96-6B5ACA25D592}" srcOrd="0" destOrd="0" presId="urn:microsoft.com/office/officeart/2005/8/layout/orgChart1"/>
    <dgm:cxn modelId="{5DE0B6FB-240F-4446-8233-6138520AD7A0}" srcId="{753B5D2A-98E8-AA4D-9AD5-F5C8DA039D47}" destId="{0620791B-7A4A-884A-BC7D-E7C16A78B115}" srcOrd="1" destOrd="0" parTransId="{579D44B0-CCAC-5648-8763-4ABEC8E14CEB}" sibTransId="{00935842-9F56-7B4E-B503-A6530A25643C}"/>
    <dgm:cxn modelId="{6AC3BDA9-3432-C24D-BC84-F75BEF39E9A7}" type="presOf" srcId="{5BE350FB-C392-0840-B881-D9864A9CE495}" destId="{A080FC5E-B225-6941-A692-80F98FD1DF84}" srcOrd="0" destOrd="0" presId="urn:microsoft.com/office/officeart/2005/8/layout/orgChart1"/>
    <dgm:cxn modelId="{548FF381-1EAD-2347-BE8C-4718445EDAE7}" srcId="{753B5D2A-98E8-AA4D-9AD5-F5C8DA039D47}" destId="{7FB9AFA5-4B05-9F40-AC6B-42C32FA79224}" srcOrd="9" destOrd="0" parTransId="{AD1CAE39-E12F-624F-9FCD-04763EE4994A}" sibTransId="{BD2499CE-699F-F246-9587-2FA819E064A4}"/>
    <dgm:cxn modelId="{4365137E-58A7-6E4C-9955-8B15ABB96C63}" type="presOf" srcId="{5BE350FB-C392-0840-B881-D9864A9CE495}" destId="{72FA7E8B-EA3F-004C-82E9-2B16AB1619B0}" srcOrd="1" destOrd="0" presId="urn:microsoft.com/office/officeart/2005/8/layout/orgChart1"/>
    <dgm:cxn modelId="{7494044D-701B-5E41-9713-0C8E7756DD15}" srcId="{753B5D2A-98E8-AA4D-9AD5-F5C8DA039D47}" destId="{DB8B78E5-55C5-3649-91A6-A56A0481B282}" srcOrd="7" destOrd="0" parTransId="{EC09D81B-72E6-7149-9135-8C61A7B93A99}" sibTransId="{694BEE52-86A4-6C40-A0BC-D60F2CA1B78D}"/>
    <dgm:cxn modelId="{DC39BDD9-CBAA-A146-8566-F121364A0E42}" type="presOf" srcId="{753B5D2A-98E8-AA4D-9AD5-F5C8DA039D47}" destId="{0FD9A660-A9A1-5640-A56D-3EA9197B0955}" srcOrd="0" destOrd="0" presId="urn:microsoft.com/office/officeart/2005/8/layout/orgChart1"/>
    <dgm:cxn modelId="{A75C15EB-4A02-8B48-8DA3-E98DF2749B51}" srcId="{753B5D2A-98E8-AA4D-9AD5-F5C8DA039D47}" destId="{5E841CF9-0C81-1748-A51A-174B991AB60A}" srcOrd="4" destOrd="0" parTransId="{47D17B33-B11E-7445-A246-90407F8A8B6D}" sibTransId="{4B3B10BA-5BC9-674D-925B-80D03A3A59A2}"/>
    <dgm:cxn modelId="{78F4CA9E-DD6C-CC44-B93E-D91654E8A1F9}" type="presOf" srcId="{CA3ED47E-7A18-C440-BB0D-D986CE2DD8F8}" destId="{B8D36E5E-C123-1949-93F5-06D3C62550ED}" srcOrd="1" destOrd="0" presId="urn:microsoft.com/office/officeart/2005/8/layout/orgChart1"/>
    <dgm:cxn modelId="{918C4E8D-5BC7-3E48-B0DE-713EEE0EC342}" type="presOf" srcId="{5B0420F2-16F8-5043-9902-3CD4CED34AD9}" destId="{66F0473C-446F-FC48-AD3F-11B514F647AF}" srcOrd="0" destOrd="0" presId="urn:microsoft.com/office/officeart/2005/8/layout/orgChart1"/>
    <dgm:cxn modelId="{AEFFF591-BD0A-BF42-948C-8B763AA6E672}" srcId="{753B5D2A-98E8-AA4D-9AD5-F5C8DA039D47}" destId="{460F60FC-1CB3-584C-BA54-AD087014BA09}" srcOrd="5" destOrd="0" parTransId="{3C123366-A9AD-3848-A06D-CA6D402791DF}" sibTransId="{B4E6C4A1-5941-BC47-8AEB-491264032560}"/>
    <dgm:cxn modelId="{7DFC34CC-CBAE-234B-8B0B-455C2879EEF4}" type="presOf" srcId="{0620791B-7A4A-884A-BC7D-E7C16A78B115}" destId="{9FC7DB19-97CA-5E45-AC37-5E7EBE60D20F}" srcOrd="1" destOrd="0" presId="urn:microsoft.com/office/officeart/2005/8/layout/orgChart1"/>
    <dgm:cxn modelId="{851404FF-E696-3141-AF9A-4F0B368CFCFB}" srcId="{753B5D2A-98E8-AA4D-9AD5-F5C8DA039D47}" destId="{A3BF554A-D6CB-8D46-8DD5-3B2924E43749}" srcOrd="0" destOrd="0" parTransId="{0C79B611-9174-264B-A578-C2405F7A791F}" sibTransId="{D97A9478-80B3-0F4F-B96C-8C623EC9DE48}"/>
    <dgm:cxn modelId="{C21FA6A4-39B2-A14D-BABD-EC33488BBC37}" type="presOf" srcId="{C7DC05AA-488F-D045-98EB-3C574A6803A6}" destId="{9CC591EC-CF03-F34C-B082-3AAD63D1321D}" srcOrd="1" destOrd="0" presId="urn:microsoft.com/office/officeart/2005/8/layout/orgChart1"/>
    <dgm:cxn modelId="{FE02EFC0-E7C9-A449-8E8C-70FB6C53ECFC}" srcId="{753B5D2A-98E8-AA4D-9AD5-F5C8DA039D47}" destId="{C7DC05AA-488F-D045-98EB-3C574A6803A6}" srcOrd="11" destOrd="0" parTransId="{E096449C-D946-9647-8DC8-8EF5FC25708E}" sibTransId="{0397A5FE-BD21-FB47-91B1-36A41D0CD339}"/>
    <dgm:cxn modelId="{303B563D-4EF2-3A42-892C-0469485A5200}" type="presOf" srcId="{0C79B611-9174-264B-A578-C2405F7A791F}" destId="{56C37C6C-9091-FA4D-BF75-10E02C7D04BA}" srcOrd="0" destOrd="0" presId="urn:microsoft.com/office/officeart/2005/8/layout/orgChart1"/>
    <dgm:cxn modelId="{855FDCE9-67F5-0149-B8E4-5AFEB7F9CAC1}" type="presOf" srcId="{DB8B78E5-55C5-3649-91A6-A56A0481B282}" destId="{32237294-4A48-2149-B73D-8F0CBDEA74A6}" srcOrd="1" destOrd="0" presId="urn:microsoft.com/office/officeart/2005/8/layout/orgChart1"/>
    <dgm:cxn modelId="{C25F58E2-C246-2442-BD82-86F33629BE84}" type="presOf" srcId="{460F60FC-1CB3-584C-BA54-AD087014BA09}" destId="{67C75E48-95FB-AB48-91ED-84A22C4DB747}" srcOrd="1" destOrd="0" presId="urn:microsoft.com/office/officeart/2005/8/layout/orgChart1"/>
    <dgm:cxn modelId="{1DA4BFD9-0285-6449-9E68-7F93FA70B03B}" type="presOf" srcId="{5E841CF9-0C81-1748-A51A-174B991AB60A}" destId="{3ACB1CC7-E58A-AF40-894C-99F62169300F}" srcOrd="1" destOrd="0" presId="urn:microsoft.com/office/officeart/2005/8/layout/orgChart1"/>
    <dgm:cxn modelId="{DF2284D3-33BA-9C40-8994-CE0C0A0C4EDB}" type="presOf" srcId="{1C9D07AF-0DFD-CA47-92B3-E52A1387B626}" destId="{A3526A91-553B-2E4A-81BD-F6075CC54266}" srcOrd="0" destOrd="0" presId="urn:microsoft.com/office/officeart/2005/8/layout/orgChart1"/>
    <dgm:cxn modelId="{9AC260C2-F477-D94C-8E17-7AA333E1CDED}" type="presOf" srcId="{F54C37FA-EC88-A04F-9034-7A1A2119A8A7}" destId="{34EC5CE0-8717-F942-9E3E-133A38080DDC}" srcOrd="0" destOrd="0" presId="urn:microsoft.com/office/officeart/2005/8/layout/orgChart1"/>
    <dgm:cxn modelId="{80804DE7-ED4E-3C4B-A2ED-75F930F40ABA}" type="presOf" srcId="{753B5D2A-98E8-AA4D-9AD5-F5C8DA039D47}" destId="{4177D2A0-EAA1-E544-9559-9574B6CC03EE}" srcOrd="1" destOrd="0" presId="urn:microsoft.com/office/officeart/2005/8/layout/orgChart1"/>
    <dgm:cxn modelId="{362B6F90-9C2D-0640-AD5F-ABCBFB99F159}" type="presOf" srcId="{E096449C-D946-9647-8DC8-8EF5FC25708E}" destId="{DE9366C2-4CBC-8A43-9BA9-48A0610ECE7E}" srcOrd="0" destOrd="0" presId="urn:microsoft.com/office/officeart/2005/8/layout/orgChart1"/>
    <dgm:cxn modelId="{294C2F10-F3C6-F944-9C44-8423C03782DD}" type="presOf" srcId="{EC09D81B-72E6-7149-9135-8C61A7B93A99}" destId="{6443E5F4-2F2F-C64B-974F-55E61D8F3899}" srcOrd="0" destOrd="0" presId="urn:microsoft.com/office/officeart/2005/8/layout/orgChart1"/>
    <dgm:cxn modelId="{4CD898EF-839A-984D-B85F-F98C9D7928B7}" type="presOf" srcId="{579D44B0-CCAC-5648-8763-4ABEC8E14CEB}" destId="{8304C6EF-7E57-A147-AD47-0A919F77EB48}" srcOrd="0" destOrd="0" presId="urn:microsoft.com/office/officeart/2005/8/layout/orgChart1"/>
    <dgm:cxn modelId="{B50F9822-CB59-DD46-8930-27225CA9DE41}" type="presOf" srcId="{A3BF554A-D6CB-8D46-8DD5-3B2924E43749}" destId="{F2FD5C67-2522-2C45-A20A-F65FDA59554A}" srcOrd="0" destOrd="0" presId="urn:microsoft.com/office/officeart/2005/8/layout/orgChart1"/>
    <dgm:cxn modelId="{8C763C89-AA88-6D47-814D-F965DC28DC02}" type="presOf" srcId="{386BF18B-2DCA-B049-A8EF-8EBD61B1FED1}" destId="{0B2A3B45-DC74-BF46-9B26-463675199658}" srcOrd="0" destOrd="0" presId="urn:microsoft.com/office/officeart/2005/8/layout/orgChart1"/>
    <dgm:cxn modelId="{209CAD0B-BBBA-F547-AF38-FF5CEC3D492D}" type="presOf" srcId="{5685A60C-E023-3945-92F1-E42C59135976}" destId="{9F89E2AB-C38B-0142-AD30-BE5330C2B355}" srcOrd="0" destOrd="0" presId="urn:microsoft.com/office/officeart/2005/8/layout/orgChart1"/>
    <dgm:cxn modelId="{DFBD4BB3-E83C-E646-A22A-5C064AB2B430}" type="presOf" srcId="{47D17B33-B11E-7445-A246-90407F8A8B6D}" destId="{4EDBB172-C35B-884F-88B7-804BBF70AFF3}" srcOrd="0" destOrd="0" presId="urn:microsoft.com/office/officeart/2005/8/layout/orgChart1"/>
    <dgm:cxn modelId="{FDCDA30B-A826-D24A-A5D2-B4856BC6B022}" srcId="{753B5D2A-98E8-AA4D-9AD5-F5C8DA039D47}" destId="{5BE350FB-C392-0840-B881-D9864A9CE495}" srcOrd="6" destOrd="0" parTransId="{386BF18B-2DCA-B049-A8EF-8EBD61B1FED1}" sibTransId="{DDCFC74E-17FE-7A41-8A7D-FAEF5BDEC54A}"/>
    <dgm:cxn modelId="{4FC85DCE-FE51-A040-9394-87C42F3E707F}" type="presParOf" srcId="{A3526A91-553B-2E4A-81BD-F6075CC54266}" destId="{854CA7F1-C7E9-8649-B910-C3B46E38759F}" srcOrd="0" destOrd="0" presId="urn:microsoft.com/office/officeart/2005/8/layout/orgChart1"/>
    <dgm:cxn modelId="{5AF7EF29-1BE5-1541-9ECB-D3A6A62673CE}" type="presParOf" srcId="{854CA7F1-C7E9-8649-B910-C3B46E38759F}" destId="{0A92C1EC-4104-8242-9425-DA2431F59AAD}" srcOrd="0" destOrd="0" presId="urn:microsoft.com/office/officeart/2005/8/layout/orgChart1"/>
    <dgm:cxn modelId="{EB753E4D-99C9-234B-87A6-084CF8F74C66}" type="presParOf" srcId="{0A92C1EC-4104-8242-9425-DA2431F59AAD}" destId="{0FD9A660-A9A1-5640-A56D-3EA9197B0955}" srcOrd="0" destOrd="0" presId="urn:microsoft.com/office/officeart/2005/8/layout/orgChart1"/>
    <dgm:cxn modelId="{A8A68D80-E2B1-4F4B-A60D-54F7C81E4293}" type="presParOf" srcId="{0A92C1EC-4104-8242-9425-DA2431F59AAD}" destId="{4177D2A0-EAA1-E544-9559-9574B6CC03EE}" srcOrd="1" destOrd="0" presId="urn:microsoft.com/office/officeart/2005/8/layout/orgChart1"/>
    <dgm:cxn modelId="{7E6CB427-237B-A34A-AB8D-2027715BF995}" type="presParOf" srcId="{854CA7F1-C7E9-8649-B910-C3B46E38759F}" destId="{37DDE161-C9B4-D846-B2F9-CE3D7325DA22}" srcOrd="1" destOrd="0" presId="urn:microsoft.com/office/officeart/2005/8/layout/orgChart1"/>
    <dgm:cxn modelId="{D3E9F523-0421-5B4D-9F84-CC098FC34B03}" type="presParOf" srcId="{37DDE161-C9B4-D846-B2F9-CE3D7325DA22}" destId="{56C37C6C-9091-FA4D-BF75-10E02C7D04BA}" srcOrd="0" destOrd="0" presId="urn:microsoft.com/office/officeart/2005/8/layout/orgChart1"/>
    <dgm:cxn modelId="{6C173AAD-DF1C-D64F-9DB6-BE4B28D7D046}" type="presParOf" srcId="{37DDE161-C9B4-D846-B2F9-CE3D7325DA22}" destId="{972EC4A2-D182-DD41-AA93-0B506F8719F8}" srcOrd="1" destOrd="0" presId="urn:microsoft.com/office/officeart/2005/8/layout/orgChart1"/>
    <dgm:cxn modelId="{51DFB358-2071-624D-A8A4-797F7C80D997}" type="presParOf" srcId="{972EC4A2-D182-DD41-AA93-0B506F8719F8}" destId="{E3933541-D4AD-334F-8A94-14A217B36FE7}" srcOrd="0" destOrd="0" presId="urn:microsoft.com/office/officeart/2005/8/layout/orgChart1"/>
    <dgm:cxn modelId="{8CCB577A-F758-6C48-9E12-742E29328489}" type="presParOf" srcId="{E3933541-D4AD-334F-8A94-14A217B36FE7}" destId="{F2FD5C67-2522-2C45-A20A-F65FDA59554A}" srcOrd="0" destOrd="0" presId="urn:microsoft.com/office/officeart/2005/8/layout/orgChart1"/>
    <dgm:cxn modelId="{799F2275-C73F-BB4E-A9C0-017D2E95E9CE}" type="presParOf" srcId="{E3933541-D4AD-334F-8A94-14A217B36FE7}" destId="{89D1EE51-48A7-8044-ACBE-5E09EE5BCEF1}" srcOrd="1" destOrd="0" presId="urn:microsoft.com/office/officeart/2005/8/layout/orgChart1"/>
    <dgm:cxn modelId="{2539F1F2-E210-EE48-BF98-FE15AAAD73B5}" type="presParOf" srcId="{972EC4A2-D182-DD41-AA93-0B506F8719F8}" destId="{3A462AB7-75CB-5C41-A1B9-4F1437E8A6F2}" srcOrd="1" destOrd="0" presId="urn:microsoft.com/office/officeart/2005/8/layout/orgChart1"/>
    <dgm:cxn modelId="{AE68663E-F1EC-D746-96D7-F96488E720ED}" type="presParOf" srcId="{972EC4A2-D182-DD41-AA93-0B506F8719F8}" destId="{3166F93C-2BE6-B94B-8D1B-97FA07C9A84F}" srcOrd="2" destOrd="0" presId="urn:microsoft.com/office/officeart/2005/8/layout/orgChart1"/>
    <dgm:cxn modelId="{96F6EF56-5B57-EE47-B6DC-E969106BC903}" type="presParOf" srcId="{37DDE161-C9B4-D846-B2F9-CE3D7325DA22}" destId="{8304C6EF-7E57-A147-AD47-0A919F77EB48}" srcOrd="2" destOrd="0" presId="urn:microsoft.com/office/officeart/2005/8/layout/orgChart1"/>
    <dgm:cxn modelId="{E1BB97BB-39D5-E642-840C-22DC56ACB71D}" type="presParOf" srcId="{37DDE161-C9B4-D846-B2F9-CE3D7325DA22}" destId="{0B846203-A9CF-934F-AFB6-7EBB3A14E9FA}" srcOrd="3" destOrd="0" presId="urn:microsoft.com/office/officeart/2005/8/layout/orgChart1"/>
    <dgm:cxn modelId="{E8F092B2-63D3-A24B-A81F-E674030D2D85}" type="presParOf" srcId="{0B846203-A9CF-934F-AFB6-7EBB3A14E9FA}" destId="{00933FFF-BB66-3A42-B68D-647F50FC02C1}" srcOrd="0" destOrd="0" presId="urn:microsoft.com/office/officeart/2005/8/layout/orgChart1"/>
    <dgm:cxn modelId="{CFB56B8F-A27A-1C49-9002-F9A9F29460DC}" type="presParOf" srcId="{00933FFF-BB66-3A42-B68D-647F50FC02C1}" destId="{694BA3D4-D644-044A-B4A2-AD9E9BDB7675}" srcOrd="0" destOrd="0" presId="urn:microsoft.com/office/officeart/2005/8/layout/orgChart1"/>
    <dgm:cxn modelId="{FDEA8394-4B88-2747-AF65-DDD7A31499D6}" type="presParOf" srcId="{00933FFF-BB66-3A42-B68D-647F50FC02C1}" destId="{9FC7DB19-97CA-5E45-AC37-5E7EBE60D20F}" srcOrd="1" destOrd="0" presId="urn:microsoft.com/office/officeart/2005/8/layout/orgChart1"/>
    <dgm:cxn modelId="{5CE5C194-DFEA-EF42-942D-4058A91A5899}" type="presParOf" srcId="{0B846203-A9CF-934F-AFB6-7EBB3A14E9FA}" destId="{3FD410BB-935D-4E4F-8DDE-F79934FF2D3C}" srcOrd="1" destOrd="0" presId="urn:microsoft.com/office/officeart/2005/8/layout/orgChart1"/>
    <dgm:cxn modelId="{4151F88D-1769-CC4F-A826-F440F19C5E97}" type="presParOf" srcId="{0B846203-A9CF-934F-AFB6-7EBB3A14E9FA}" destId="{CC4FDE0B-DAFE-CF4A-AF13-230FF99AF45D}" srcOrd="2" destOrd="0" presId="urn:microsoft.com/office/officeart/2005/8/layout/orgChart1"/>
    <dgm:cxn modelId="{1E0AC282-2350-7A4C-A912-FE5D9E3B96B6}" type="presParOf" srcId="{37DDE161-C9B4-D846-B2F9-CE3D7325DA22}" destId="{9F89E2AB-C38B-0142-AD30-BE5330C2B355}" srcOrd="4" destOrd="0" presId="urn:microsoft.com/office/officeart/2005/8/layout/orgChart1"/>
    <dgm:cxn modelId="{E3246301-B252-3042-BF29-487B61849A9A}" type="presParOf" srcId="{37DDE161-C9B4-D846-B2F9-CE3D7325DA22}" destId="{E5F26389-A452-0441-AE3C-291C3591F76C}" srcOrd="5" destOrd="0" presId="urn:microsoft.com/office/officeart/2005/8/layout/orgChart1"/>
    <dgm:cxn modelId="{7F76ECD6-AAE7-A941-B780-BB4888F97C26}" type="presParOf" srcId="{E5F26389-A452-0441-AE3C-291C3591F76C}" destId="{6F050C05-464E-724A-8766-3B5C71BB0A6F}" srcOrd="0" destOrd="0" presId="urn:microsoft.com/office/officeart/2005/8/layout/orgChart1"/>
    <dgm:cxn modelId="{7307FD93-9C9D-5346-958F-443CA2239242}" type="presParOf" srcId="{6F050C05-464E-724A-8766-3B5C71BB0A6F}" destId="{FD740CDA-F4DC-DC4A-B3C0-855A6E32F571}" srcOrd="0" destOrd="0" presId="urn:microsoft.com/office/officeart/2005/8/layout/orgChart1"/>
    <dgm:cxn modelId="{C34CDA68-8AA4-6D41-9638-F255CF5B54E0}" type="presParOf" srcId="{6F050C05-464E-724A-8766-3B5C71BB0A6F}" destId="{B55E77A5-1A34-C243-89C5-6A90F3D4B958}" srcOrd="1" destOrd="0" presId="urn:microsoft.com/office/officeart/2005/8/layout/orgChart1"/>
    <dgm:cxn modelId="{7D911F79-5777-C34B-969B-BD3DFE612640}" type="presParOf" srcId="{E5F26389-A452-0441-AE3C-291C3591F76C}" destId="{0701CC86-848A-384D-89F1-523C786E4EA5}" srcOrd="1" destOrd="0" presId="urn:microsoft.com/office/officeart/2005/8/layout/orgChart1"/>
    <dgm:cxn modelId="{FAE5BC47-FBE8-754B-AE96-5793C7F084B1}" type="presParOf" srcId="{E5F26389-A452-0441-AE3C-291C3591F76C}" destId="{454D4E95-E0DB-EF41-9DAF-1E2275043073}" srcOrd="2" destOrd="0" presId="urn:microsoft.com/office/officeart/2005/8/layout/orgChart1"/>
    <dgm:cxn modelId="{1C5545F6-B5E5-E340-BFE0-AFDFAF136869}" type="presParOf" srcId="{37DDE161-C9B4-D846-B2F9-CE3D7325DA22}" destId="{8AF25FC3-29FE-8D4F-9C96-6B5ACA25D592}" srcOrd="6" destOrd="0" presId="urn:microsoft.com/office/officeart/2005/8/layout/orgChart1"/>
    <dgm:cxn modelId="{287564B9-B687-E34C-954D-DF6E89EEC396}" type="presParOf" srcId="{37DDE161-C9B4-D846-B2F9-CE3D7325DA22}" destId="{88210F1D-0E30-8047-9FA0-EBE6FBF5BB6B}" srcOrd="7" destOrd="0" presId="urn:microsoft.com/office/officeart/2005/8/layout/orgChart1"/>
    <dgm:cxn modelId="{CFF517AA-2B8B-F044-A2E2-76A47823E742}" type="presParOf" srcId="{88210F1D-0E30-8047-9FA0-EBE6FBF5BB6B}" destId="{F2EBFB26-B7E4-5241-9F64-ED75FE8083C9}" srcOrd="0" destOrd="0" presId="urn:microsoft.com/office/officeart/2005/8/layout/orgChart1"/>
    <dgm:cxn modelId="{DDA5A0CB-40D0-4B4C-9201-BF62EBFA3AD9}" type="presParOf" srcId="{F2EBFB26-B7E4-5241-9F64-ED75FE8083C9}" destId="{75159ACE-4299-F941-AC27-3FA019243BAE}" srcOrd="0" destOrd="0" presId="urn:microsoft.com/office/officeart/2005/8/layout/orgChart1"/>
    <dgm:cxn modelId="{B7C8A701-B2AD-3640-9555-BDCC10A5A574}" type="presParOf" srcId="{F2EBFB26-B7E4-5241-9F64-ED75FE8083C9}" destId="{92FE38CA-F5D2-024C-B814-E2FFE21BC482}" srcOrd="1" destOrd="0" presId="urn:microsoft.com/office/officeart/2005/8/layout/orgChart1"/>
    <dgm:cxn modelId="{CE5BD202-7F03-684C-AF21-7FF82C4BDF6D}" type="presParOf" srcId="{88210F1D-0E30-8047-9FA0-EBE6FBF5BB6B}" destId="{FF86799C-EAAA-364D-A3EB-04DE4A817B6E}" srcOrd="1" destOrd="0" presId="urn:microsoft.com/office/officeart/2005/8/layout/orgChart1"/>
    <dgm:cxn modelId="{EA4D9E52-38C0-774B-A251-23074BD8F4FA}" type="presParOf" srcId="{88210F1D-0E30-8047-9FA0-EBE6FBF5BB6B}" destId="{209E7B20-18D7-904A-B555-5CAE90B30CF5}" srcOrd="2" destOrd="0" presId="urn:microsoft.com/office/officeart/2005/8/layout/orgChart1"/>
    <dgm:cxn modelId="{8EE7DE07-98B3-E94E-8DF2-7FC9AE43A551}" type="presParOf" srcId="{37DDE161-C9B4-D846-B2F9-CE3D7325DA22}" destId="{4EDBB172-C35B-884F-88B7-804BBF70AFF3}" srcOrd="8" destOrd="0" presId="urn:microsoft.com/office/officeart/2005/8/layout/orgChart1"/>
    <dgm:cxn modelId="{766CA8A0-F135-AA41-A3FB-B73763BA0A72}" type="presParOf" srcId="{37DDE161-C9B4-D846-B2F9-CE3D7325DA22}" destId="{A747663B-6E4D-DF44-A4BF-D91BDF31046A}" srcOrd="9" destOrd="0" presId="urn:microsoft.com/office/officeart/2005/8/layout/orgChart1"/>
    <dgm:cxn modelId="{D4E2AE87-20C0-414C-91C1-D89C86F307ED}" type="presParOf" srcId="{A747663B-6E4D-DF44-A4BF-D91BDF31046A}" destId="{D9066036-8EC2-B549-8819-8A474C454655}" srcOrd="0" destOrd="0" presId="urn:microsoft.com/office/officeart/2005/8/layout/orgChart1"/>
    <dgm:cxn modelId="{046DCCA7-8EF6-E64A-9008-007DDCE64E51}" type="presParOf" srcId="{D9066036-8EC2-B549-8819-8A474C454655}" destId="{2AD529B7-FCBF-664B-A922-058C1E5A6ECE}" srcOrd="0" destOrd="0" presId="urn:microsoft.com/office/officeart/2005/8/layout/orgChart1"/>
    <dgm:cxn modelId="{8D1BC349-DD36-0349-AFE6-AE4CD64197EA}" type="presParOf" srcId="{D9066036-8EC2-B549-8819-8A474C454655}" destId="{3ACB1CC7-E58A-AF40-894C-99F62169300F}" srcOrd="1" destOrd="0" presId="urn:microsoft.com/office/officeart/2005/8/layout/orgChart1"/>
    <dgm:cxn modelId="{BA2D1CEB-EC57-4448-8C40-DE8B34447975}" type="presParOf" srcId="{A747663B-6E4D-DF44-A4BF-D91BDF31046A}" destId="{C0C3718A-0DBB-DC41-A183-29FA3EA38CD2}" srcOrd="1" destOrd="0" presId="urn:microsoft.com/office/officeart/2005/8/layout/orgChart1"/>
    <dgm:cxn modelId="{F54F8BF3-8084-A944-A6A3-0FC03829EF59}" type="presParOf" srcId="{A747663B-6E4D-DF44-A4BF-D91BDF31046A}" destId="{0A04E358-444E-0D4E-84D1-E7B0F4E16493}" srcOrd="2" destOrd="0" presId="urn:microsoft.com/office/officeart/2005/8/layout/orgChart1"/>
    <dgm:cxn modelId="{963EE168-A91E-F848-9AA8-5E4CD1058F25}" type="presParOf" srcId="{37DDE161-C9B4-D846-B2F9-CE3D7325DA22}" destId="{9ABD3CF8-3EC1-454D-9A54-9DD09AD34E4F}" srcOrd="10" destOrd="0" presId="urn:microsoft.com/office/officeart/2005/8/layout/orgChart1"/>
    <dgm:cxn modelId="{CC3A085C-1940-934D-B201-22932035C6DF}" type="presParOf" srcId="{37DDE161-C9B4-D846-B2F9-CE3D7325DA22}" destId="{8DC802FA-6F81-674A-9B22-704CFE91C6F9}" srcOrd="11" destOrd="0" presId="urn:microsoft.com/office/officeart/2005/8/layout/orgChart1"/>
    <dgm:cxn modelId="{A1360B6D-44E2-B542-816D-93B224198E93}" type="presParOf" srcId="{8DC802FA-6F81-674A-9B22-704CFE91C6F9}" destId="{984E9525-2C68-BA4C-BCF9-A058E9C6CEB3}" srcOrd="0" destOrd="0" presId="urn:microsoft.com/office/officeart/2005/8/layout/orgChart1"/>
    <dgm:cxn modelId="{AD2F752A-6C23-7C43-86DD-2CDB44A4F4F1}" type="presParOf" srcId="{984E9525-2C68-BA4C-BCF9-A058E9C6CEB3}" destId="{E59BA398-7672-9848-A98A-6919AAE61A63}" srcOrd="0" destOrd="0" presId="urn:microsoft.com/office/officeart/2005/8/layout/orgChart1"/>
    <dgm:cxn modelId="{A98821E7-5CDC-5B49-9CE8-B7351C0AD6B9}" type="presParOf" srcId="{984E9525-2C68-BA4C-BCF9-A058E9C6CEB3}" destId="{67C75E48-95FB-AB48-91ED-84A22C4DB747}" srcOrd="1" destOrd="0" presId="urn:microsoft.com/office/officeart/2005/8/layout/orgChart1"/>
    <dgm:cxn modelId="{559F9269-E7CB-5B45-8E64-E8A94F28BFD7}" type="presParOf" srcId="{8DC802FA-6F81-674A-9B22-704CFE91C6F9}" destId="{1DD92DCF-1F6A-A348-AE5F-4A2063852A11}" srcOrd="1" destOrd="0" presId="urn:microsoft.com/office/officeart/2005/8/layout/orgChart1"/>
    <dgm:cxn modelId="{EC62D560-84A6-394C-8999-B950CD01FA75}" type="presParOf" srcId="{8DC802FA-6F81-674A-9B22-704CFE91C6F9}" destId="{D6695B8A-922D-E045-A926-B68D4187E787}" srcOrd="2" destOrd="0" presId="urn:microsoft.com/office/officeart/2005/8/layout/orgChart1"/>
    <dgm:cxn modelId="{5469673E-75AE-7846-BF0E-C0DE2EAC310E}" type="presParOf" srcId="{37DDE161-C9B4-D846-B2F9-CE3D7325DA22}" destId="{0B2A3B45-DC74-BF46-9B26-463675199658}" srcOrd="12" destOrd="0" presId="urn:microsoft.com/office/officeart/2005/8/layout/orgChart1"/>
    <dgm:cxn modelId="{97A45B35-6309-A348-BAAA-087B8CC1DA81}" type="presParOf" srcId="{37DDE161-C9B4-D846-B2F9-CE3D7325DA22}" destId="{C5EFE61D-FCBD-0D44-9D1F-65DBB9183DAD}" srcOrd="13" destOrd="0" presId="urn:microsoft.com/office/officeart/2005/8/layout/orgChart1"/>
    <dgm:cxn modelId="{E3A8E3D2-8A07-E444-9CF1-0B0F3317A326}" type="presParOf" srcId="{C5EFE61D-FCBD-0D44-9D1F-65DBB9183DAD}" destId="{E41EA1E1-741E-FE49-B6E8-2B2F26DB7891}" srcOrd="0" destOrd="0" presId="urn:microsoft.com/office/officeart/2005/8/layout/orgChart1"/>
    <dgm:cxn modelId="{DF3B6C99-64DD-4940-8EE6-D3A186212213}" type="presParOf" srcId="{E41EA1E1-741E-FE49-B6E8-2B2F26DB7891}" destId="{A080FC5E-B225-6941-A692-80F98FD1DF84}" srcOrd="0" destOrd="0" presId="urn:microsoft.com/office/officeart/2005/8/layout/orgChart1"/>
    <dgm:cxn modelId="{3CEF5F9D-2278-684B-A2DC-A706E481BF32}" type="presParOf" srcId="{E41EA1E1-741E-FE49-B6E8-2B2F26DB7891}" destId="{72FA7E8B-EA3F-004C-82E9-2B16AB1619B0}" srcOrd="1" destOrd="0" presId="urn:microsoft.com/office/officeart/2005/8/layout/orgChart1"/>
    <dgm:cxn modelId="{435D8449-9700-334C-A149-1C635CE8F865}" type="presParOf" srcId="{C5EFE61D-FCBD-0D44-9D1F-65DBB9183DAD}" destId="{E0D5962D-1281-2746-81BC-DFC54CD8DF2B}" srcOrd="1" destOrd="0" presId="urn:microsoft.com/office/officeart/2005/8/layout/orgChart1"/>
    <dgm:cxn modelId="{54B51D2E-883B-6445-B85B-0A52696D4BA7}" type="presParOf" srcId="{C5EFE61D-FCBD-0D44-9D1F-65DBB9183DAD}" destId="{2876410B-366E-9E42-A30D-44D0D84C37C9}" srcOrd="2" destOrd="0" presId="urn:microsoft.com/office/officeart/2005/8/layout/orgChart1"/>
    <dgm:cxn modelId="{1B2D434A-3648-2447-91D7-108D10912305}" type="presParOf" srcId="{37DDE161-C9B4-D846-B2F9-CE3D7325DA22}" destId="{6443E5F4-2F2F-C64B-974F-55E61D8F3899}" srcOrd="14" destOrd="0" presId="urn:microsoft.com/office/officeart/2005/8/layout/orgChart1"/>
    <dgm:cxn modelId="{55918B21-3B41-3F41-9014-73FEA0064ADA}" type="presParOf" srcId="{37DDE161-C9B4-D846-B2F9-CE3D7325DA22}" destId="{53475A76-FB85-E945-BE75-DA2748E4C0AD}" srcOrd="15" destOrd="0" presId="urn:microsoft.com/office/officeart/2005/8/layout/orgChart1"/>
    <dgm:cxn modelId="{45082BC5-609C-AB4F-B625-2D322C76810A}" type="presParOf" srcId="{53475A76-FB85-E945-BE75-DA2748E4C0AD}" destId="{7C9576B0-7D50-0341-ABFB-6192606010D2}" srcOrd="0" destOrd="0" presId="urn:microsoft.com/office/officeart/2005/8/layout/orgChart1"/>
    <dgm:cxn modelId="{40444B77-882A-F843-96CF-F80FA05A3075}" type="presParOf" srcId="{7C9576B0-7D50-0341-ABFB-6192606010D2}" destId="{64ADF2E4-8FD6-0840-9E0B-66008D2BB9D9}" srcOrd="0" destOrd="0" presId="urn:microsoft.com/office/officeart/2005/8/layout/orgChart1"/>
    <dgm:cxn modelId="{B49D0024-9428-E34E-A75C-34F274DACFE5}" type="presParOf" srcId="{7C9576B0-7D50-0341-ABFB-6192606010D2}" destId="{32237294-4A48-2149-B73D-8F0CBDEA74A6}" srcOrd="1" destOrd="0" presId="urn:microsoft.com/office/officeart/2005/8/layout/orgChart1"/>
    <dgm:cxn modelId="{1F703977-1072-7C40-BA67-839A444DF975}" type="presParOf" srcId="{53475A76-FB85-E945-BE75-DA2748E4C0AD}" destId="{BF8ED4E0-DE32-1847-85A3-95A9A12B9A04}" srcOrd="1" destOrd="0" presId="urn:microsoft.com/office/officeart/2005/8/layout/orgChart1"/>
    <dgm:cxn modelId="{8900BE05-883A-7149-BE91-FFFC3E0732FA}" type="presParOf" srcId="{53475A76-FB85-E945-BE75-DA2748E4C0AD}" destId="{90009B54-BD04-EC48-A3E4-BE2EC69AC583}" srcOrd="2" destOrd="0" presId="urn:microsoft.com/office/officeart/2005/8/layout/orgChart1"/>
    <dgm:cxn modelId="{6DF3924C-9E72-7A4D-82EC-FB1C60F69251}" type="presParOf" srcId="{37DDE161-C9B4-D846-B2F9-CE3D7325DA22}" destId="{B203D6A3-FFB3-E345-9E42-11B411E99B2A}" srcOrd="16" destOrd="0" presId="urn:microsoft.com/office/officeart/2005/8/layout/orgChart1"/>
    <dgm:cxn modelId="{256E7A93-4E9D-CD42-899D-DC5EE894C1DC}" type="presParOf" srcId="{37DDE161-C9B4-D846-B2F9-CE3D7325DA22}" destId="{56248201-8E57-184D-915B-25F18113E589}" srcOrd="17" destOrd="0" presId="urn:microsoft.com/office/officeart/2005/8/layout/orgChart1"/>
    <dgm:cxn modelId="{F1A6B5E9-EAAF-3245-96BF-90C6299D8254}" type="presParOf" srcId="{56248201-8E57-184D-915B-25F18113E589}" destId="{8EFC9D9A-BA16-6344-8D62-FB4A16F9F8E5}" srcOrd="0" destOrd="0" presId="urn:microsoft.com/office/officeart/2005/8/layout/orgChart1"/>
    <dgm:cxn modelId="{F1032B29-2998-DD45-8BFB-7DA403E50DD3}" type="presParOf" srcId="{8EFC9D9A-BA16-6344-8D62-FB4A16F9F8E5}" destId="{66F0473C-446F-FC48-AD3F-11B514F647AF}" srcOrd="0" destOrd="0" presId="urn:microsoft.com/office/officeart/2005/8/layout/orgChart1"/>
    <dgm:cxn modelId="{22AB20F9-B426-9741-BCB6-A34BF96F20E6}" type="presParOf" srcId="{8EFC9D9A-BA16-6344-8D62-FB4A16F9F8E5}" destId="{A0B40FD7-DA47-B747-BCF1-BF204E9D3C4A}" srcOrd="1" destOrd="0" presId="urn:microsoft.com/office/officeart/2005/8/layout/orgChart1"/>
    <dgm:cxn modelId="{D6C884AF-4FAC-774F-9521-65FB456E6894}" type="presParOf" srcId="{56248201-8E57-184D-915B-25F18113E589}" destId="{734F94F4-B7DB-1E47-A8F5-DD251132A77F}" srcOrd="1" destOrd="0" presId="urn:microsoft.com/office/officeart/2005/8/layout/orgChart1"/>
    <dgm:cxn modelId="{2BE85D0A-26CA-7041-A7F3-B40B94AAC06B}" type="presParOf" srcId="{56248201-8E57-184D-915B-25F18113E589}" destId="{C3DEF4EF-D697-F64A-A53B-42D39C8D7DFF}" srcOrd="2" destOrd="0" presId="urn:microsoft.com/office/officeart/2005/8/layout/orgChart1"/>
    <dgm:cxn modelId="{AC334A01-0198-8542-864E-4B3E0C48795E}" type="presParOf" srcId="{37DDE161-C9B4-D846-B2F9-CE3D7325DA22}" destId="{B432D5C8-E181-DF46-AFE8-D76B94D1715C}" srcOrd="18" destOrd="0" presId="urn:microsoft.com/office/officeart/2005/8/layout/orgChart1"/>
    <dgm:cxn modelId="{B1F79BEA-F92A-F542-AB40-869B548AA34E}" type="presParOf" srcId="{37DDE161-C9B4-D846-B2F9-CE3D7325DA22}" destId="{7A38BB3C-847F-E842-A7CF-A4C07C0E7F18}" srcOrd="19" destOrd="0" presId="urn:microsoft.com/office/officeart/2005/8/layout/orgChart1"/>
    <dgm:cxn modelId="{038C6D37-7F9D-2049-8816-E990A9ADD0A2}" type="presParOf" srcId="{7A38BB3C-847F-E842-A7CF-A4C07C0E7F18}" destId="{71985D91-7696-AA41-8364-07A80F69D8B3}" srcOrd="0" destOrd="0" presId="urn:microsoft.com/office/officeart/2005/8/layout/orgChart1"/>
    <dgm:cxn modelId="{E35E1B2E-9BB4-914C-BDA7-C79299D0B940}" type="presParOf" srcId="{71985D91-7696-AA41-8364-07A80F69D8B3}" destId="{F0890099-1677-BB45-A94C-48B232CF3AC9}" srcOrd="0" destOrd="0" presId="urn:microsoft.com/office/officeart/2005/8/layout/orgChart1"/>
    <dgm:cxn modelId="{0930CF1D-E0E2-484A-ADD6-39971061A658}" type="presParOf" srcId="{71985D91-7696-AA41-8364-07A80F69D8B3}" destId="{43402DC2-23C9-3C41-867D-803C85B94F34}" srcOrd="1" destOrd="0" presId="urn:microsoft.com/office/officeart/2005/8/layout/orgChart1"/>
    <dgm:cxn modelId="{DB331CED-0D52-284A-B2B4-3717E85BA1EB}" type="presParOf" srcId="{7A38BB3C-847F-E842-A7CF-A4C07C0E7F18}" destId="{F9859629-620A-3041-B866-C8C0BCFA80E9}" srcOrd="1" destOrd="0" presId="urn:microsoft.com/office/officeart/2005/8/layout/orgChart1"/>
    <dgm:cxn modelId="{161D469F-A4AF-E74B-9A2A-6DE1321D13A8}" type="presParOf" srcId="{7A38BB3C-847F-E842-A7CF-A4C07C0E7F18}" destId="{1A0EF8AA-7E8B-614D-9C7A-A41FAA7B84EB}" srcOrd="2" destOrd="0" presId="urn:microsoft.com/office/officeart/2005/8/layout/orgChart1"/>
    <dgm:cxn modelId="{D804E7FA-19CB-4E43-B7DF-8A0FD978C9A3}" type="presParOf" srcId="{37DDE161-C9B4-D846-B2F9-CE3D7325DA22}" destId="{34EC5CE0-8717-F942-9E3E-133A38080DDC}" srcOrd="20" destOrd="0" presId="urn:microsoft.com/office/officeart/2005/8/layout/orgChart1"/>
    <dgm:cxn modelId="{91EA6223-025B-5C4A-A4FE-3BD38D05DD0F}" type="presParOf" srcId="{37DDE161-C9B4-D846-B2F9-CE3D7325DA22}" destId="{D09F1976-7697-0E4F-925A-01CA91CEC650}" srcOrd="21" destOrd="0" presId="urn:microsoft.com/office/officeart/2005/8/layout/orgChart1"/>
    <dgm:cxn modelId="{FC6A11AC-E1BA-F24F-8001-952CF376A1BB}" type="presParOf" srcId="{D09F1976-7697-0E4F-925A-01CA91CEC650}" destId="{5195F952-328D-9A46-B003-91075672C354}" srcOrd="0" destOrd="0" presId="urn:microsoft.com/office/officeart/2005/8/layout/orgChart1"/>
    <dgm:cxn modelId="{89C6E61B-013A-DA4B-B34A-8F1F4F0FD714}" type="presParOf" srcId="{5195F952-328D-9A46-B003-91075672C354}" destId="{CFEE295F-8C88-1542-AA07-B4103F0ECB62}" srcOrd="0" destOrd="0" presId="urn:microsoft.com/office/officeart/2005/8/layout/orgChart1"/>
    <dgm:cxn modelId="{487903E8-AC07-E54C-A895-496713D13275}" type="presParOf" srcId="{5195F952-328D-9A46-B003-91075672C354}" destId="{B8D36E5E-C123-1949-93F5-06D3C62550ED}" srcOrd="1" destOrd="0" presId="urn:microsoft.com/office/officeart/2005/8/layout/orgChart1"/>
    <dgm:cxn modelId="{047B54A2-1BB5-E243-B565-ABACD3740509}" type="presParOf" srcId="{D09F1976-7697-0E4F-925A-01CA91CEC650}" destId="{DB2CE4A7-881E-954F-93E1-475EBCBFDA97}" srcOrd="1" destOrd="0" presId="urn:microsoft.com/office/officeart/2005/8/layout/orgChart1"/>
    <dgm:cxn modelId="{F2889354-90A8-D846-9CD3-2D217B6475A3}" type="presParOf" srcId="{D09F1976-7697-0E4F-925A-01CA91CEC650}" destId="{F6DF5D22-F9AB-5B4D-BBC3-FA5440BE9041}" srcOrd="2" destOrd="0" presId="urn:microsoft.com/office/officeart/2005/8/layout/orgChart1"/>
    <dgm:cxn modelId="{3C8A87FD-C4F7-1843-85B2-04D81B2E5EE2}" type="presParOf" srcId="{37DDE161-C9B4-D846-B2F9-CE3D7325DA22}" destId="{DE9366C2-4CBC-8A43-9BA9-48A0610ECE7E}" srcOrd="22" destOrd="0" presId="urn:microsoft.com/office/officeart/2005/8/layout/orgChart1"/>
    <dgm:cxn modelId="{F3D688BC-810A-ED4F-B90E-BCF0ACD41A5E}" type="presParOf" srcId="{37DDE161-C9B4-D846-B2F9-CE3D7325DA22}" destId="{80CF292D-C81D-054C-A5A1-97C377144671}" srcOrd="23" destOrd="0" presId="urn:microsoft.com/office/officeart/2005/8/layout/orgChart1"/>
    <dgm:cxn modelId="{2D885F34-D9CA-D54D-AE5C-3F408DCB3D79}" type="presParOf" srcId="{80CF292D-C81D-054C-A5A1-97C377144671}" destId="{53289925-9485-9F43-9A45-594688704D88}" srcOrd="0" destOrd="0" presId="urn:microsoft.com/office/officeart/2005/8/layout/orgChart1"/>
    <dgm:cxn modelId="{0C3F3CC5-6A29-3346-8F78-C3F04527296E}" type="presParOf" srcId="{53289925-9485-9F43-9A45-594688704D88}" destId="{C72C5580-C426-344B-8658-BD5B1FB4AA7A}" srcOrd="0" destOrd="0" presId="urn:microsoft.com/office/officeart/2005/8/layout/orgChart1"/>
    <dgm:cxn modelId="{48BFE9F8-B759-F146-9AAC-007F243BD138}" type="presParOf" srcId="{53289925-9485-9F43-9A45-594688704D88}" destId="{9CC591EC-CF03-F34C-B082-3AAD63D1321D}" srcOrd="1" destOrd="0" presId="urn:microsoft.com/office/officeart/2005/8/layout/orgChart1"/>
    <dgm:cxn modelId="{869651A2-E4D4-5E40-BCBE-04A7007A760F}" type="presParOf" srcId="{80CF292D-C81D-054C-A5A1-97C377144671}" destId="{816CEE83-0261-2542-BC9D-19D71F300D16}" srcOrd="1" destOrd="0" presId="urn:microsoft.com/office/officeart/2005/8/layout/orgChart1"/>
    <dgm:cxn modelId="{33E5AECA-0CEE-2140-B06E-B8B1533AA918}" type="presParOf" srcId="{80CF292D-C81D-054C-A5A1-97C377144671}" destId="{DFE2DDFF-D69B-BE48-8618-17D76486E6FE}" srcOrd="2" destOrd="0" presId="urn:microsoft.com/office/officeart/2005/8/layout/orgChart1"/>
    <dgm:cxn modelId="{73DEE2A8-3D63-0B47-AA67-1F4381B930C8}" type="presParOf" srcId="{854CA7F1-C7E9-8649-B910-C3B46E38759F}" destId="{C0A30CA4-8DAC-B644-AF65-CA6FF19FE3B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9D07AF-0DFD-CA47-92B3-E52A1387B62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zh-CN" altLang="en-US"/>
        </a:p>
      </dgm:t>
    </dgm:pt>
    <dgm:pt modelId="{87E4CA02-FE1A-D549-95B5-EDEE16E14578}">
      <dgm:prSet phldrT="[文本]"/>
      <dgm:spPr/>
      <dgm:t>
        <a:bodyPr/>
        <a:lstStyle/>
        <a:p>
          <a:r>
            <a:rPr lang="zh-CN" altLang="en-US" dirty="0" smtClean="0">
              <a:latin typeface="Heiti SC Light" charset="-122"/>
              <a:ea typeface="Heiti SC Light" charset="-122"/>
              <a:cs typeface="Heiti SC Light" charset="-122"/>
            </a:rPr>
            <a:t>计算机类专业</a:t>
          </a:r>
          <a:endParaRPr lang="zh-CN" altLang="en-US" dirty="0">
            <a:latin typeface="Heiti SC Light" charset="-122"/>
            <a:ea typeface="Heiti SC Light" charset="-122"/>
            <a:cs typeface="Heiti SC Light" charset="-122"/>
          </a:endParaRPr>
        </a:p>
      </dgm:t>
    </dgm:pt>
    <dgm:pt modelId="{EF447B91-CC95-C548-8E38-4DB61C6B82EC}" type="parTrans" cxnId="{5B55C356-1C0C-BD4D-A99B-8964D2E00DFD}">
      <dgm:prSet/>
      <dgm:spPr/>
      <dgm:t>
        <a:bodyPr/>
        <a:lstStyle/>
        <a:p>
          <a:endParaRPr lang="zh-CN" altLang="en-US">
            <a:latin typeface="Heiti SC Light" charset="-122"/>
            <a:ea typeface="Heiti SC Light" charset="-122"/>
            <a:cs typeface="Heiti SC Light" charset="-122"/>
          </a:endParaRPr>
        </a:p>
      </dgm:t>
    </dgm:pt>
    <dgm:pt modelId="{3609F984-8F8E-034C-B15A-BDB05A5C2F23}" type="sibTrans" cxnId="{5B55C356-1C0C-BD4D-A99B-8964D2E00DFD}">
      <dgm:prSet/>
      <dgm:spPr/>
      <dgm:t>
        <a:bodyPr/>
        <a:lstStyle/>
        <a:p>
          <a:endParaRPr lang="zh-CN" altLang="en-US">
            <a:latin typeface="Heiti SC Light" charset="-122"/>
            <a:ea typeface="Heiti SC Light" charset="-122"/>
            <a:cs typeface="Heiti SC Light" charset="-122"/>
          </a:endParaRPr>
        </a:p>
      </dgm:t>
    </dgm:pt>
    <dgm:pt modelId="{C7B48F08-CFFC-B749-A44F-053D0FE29EF8}">
      <dgm:prSet phldrT="[文本]"/>
      <dgm:spPr>
        <a:solidFill>
          <a:srgbClr val="00B0F0"/>
        </a:solidFill>
        <a:ln>
          <a:solidFill>
            <a:srgbClr val="FF0000"/>
          </a:solidFill>
        </a:ln>
      </dgm:spPr>
      <dgm:t>
        <a:bodyPr/>
        <a:lstStyle/>
        <a:p>
          <a:r>
            <a:rPr lang="zh-CN" altLang="en-US" dirty="0" smtClean="0">
              <a:latin typeface="Heiti SC Light" charset="-122"/>
              <a:ea typeface="Heiti SC Light" charset="-122"/>
              <a:cs typeface="Heiti SC Light" charset="-122"/>
            </a:rPr>
            <a:t>计算机科学与技术</a:t>
          </a:r>
          <a:endParaRPr lang="zh-CN" altLang="en-US" dirty="0">
            <a:latin typeface="Heiti SC Light" charset="-122"/>
            <a:ea typeface="Heiti SC Light" charset="-122"/>
            <a:cs typeface="Heiti SC Light" charset="-122"/>
          </a:endParaRPr>
        </a:p>
      </dgm:t>
    </dgm:pt>
    <dgm:pt modelId="{4C626502-6D46-9946-B51A-ACCE853BD733}" type="parTrans" cxnId="{7B3E1940-3BFE-B94C-ADD2-AEFD248ED546}">
      <dgm:prSet/>
      <dgm:spPr/>
      <dgm:t>
        <a:bodyPr/>
        <a:lstStyle/>
        <a:p>
          <a:endParaRPr lang="zh-CN" altLang="en-US">
            <a:latin typeface="Heiti SC Light" charset="-122"/>
            <a:ea typeface="Heiti SC Light" charset="-122"/>
            <a:cs typeface="Heiti SC Light" charset="-122"/>
          </a:endParaRPr>
        </a:p>
      </dgm:t>
    </dgm:pt>
    <dgm:pt modelId="{5BCDC932-E24A-BE4D-808B-56ED918ABCD4}" type="sibTrans" cxnId="{7B3E1940-3BFE-B94C-ADD2-AEFD248ED546}">
      <dgm:prSet/>
      <dgm:spPr/>
      <dgm:t>
        <a:bodyPr/>
        <a:lstStyle/>
        <a:p>
          <a:endParaRPr lang="zh-CN" altLang="en-US">
            <a:latin typeface="Heiti SC Light" charset="-122"/>
            <a:ea typeface="Heiti SC Light" charset="-122"/>
            <a:cs typeface="Heiti SC Light" charset="-122"/>
          </a:endParaRPr>
        </a:p>
      </dgm:t>
    </dgm:pt>
    <dgm:pt modelId="{73F3A9FC-2867-3F4C-9529-908A84828D9C}">
      <dgm:prSet phldrT="[文本]"/>
      <dgm:spPr/>
      <dgm:t>
        <a:bodyPr/>
        <a:lstStyle/>
        <a:p>
          <a:r>
            <a:rPr lang="zh-CN" altLang="en-US" dirty="0" smtClean="0">
              <a:latin typeface="Heiti SC Light" charset="-122"/>
              <a:ea typeface="Heiti SC Light" charset="-122"/>
              <a:cs typeface="Heiti SC Light" charset="-122"/>
            </a:rPr>
            <a:t>软件工程</a:t>
          </a:r>
          <a:endParaRPr lang="zh-CN" altLang="en-US" dirty="0">
            <a:latin typeface="Heiti SC Light" charset="-122"/>
            <a:ea typeface="Heiti SC Light" charset="-122"/>
            <a:cs typeface="Heiti SC Light" charset="-122"/>
          </a:endParaRPr>
        </a:p>
      </dgm:t>
    </dgm:pt>
    <dgm:pt modelId="{B87A4E39-103B-254B-B0BC-76A3F647E16E}" type="parTrans" cxnId="{C95550A9-9350-F34A-B96B-65EE6A2E83C6}">
      <dgm:prSet/>
      <dgm:spPr/>
      <dgm:t>
        <a:bodyPr/>
        <a:lstStyle/>
        <a:p>
          <a:endParaRPr lang="zh-CN" altLang="en-US">
            <a:latin typeface="Heiti SC Light" charset="-122"/>
            <a:ea typeface="Heiti SC Light" charset="-122"/>
            <a:cs typeface="Heiti SC Light" charset="-122"/>
          </a:endParaRPr>
        </a:p>
      </dgm:t>
    </dgm:pt>
    <dgm:pt modelId="{39EB1D24-4912-374B-966A-908AF2EA2D5E}" type="sibTrans" cxnId="{C95550A9-9350-F34A-B96B-65EE6A2E83C6}">
      <dgm:prSet/>
      <dgm:spPr/>
      <dgm:t>
        <a:bodyPr/>
        <a:lstStyle/>
        <a:p>
          <a:endParaRPr lang="zh-CN" altLang="en-US">
            <a:latin typeface="Heiti SC Light" charset="-122"/>
            <a:ea typeface="Heiti SC Light" charset="-122"/>
            <a:cs typeface="Heiti SC Light" charset="-122"/>
          </a:endParaRPr>
        </a:p>
      </dgm:t>
    </dgm:pt>
    <dgm:pt modelId="{0DCA8F8E-7337-0F42-A2D3-BAFEEF132538}">
      <dgm:prSet phldrT="[文本]"/>
      <dgm:spPr/>
      <dgm:t>
        <a:bodyPr/>
        <a:lstStyle/>
        <a:p>
          <a:r>
            <a:rPr lang="zh-CN" altLang="en-US" dirty="0" smtClean="0">
              <a:latin typeface="Heiti SC Light" charset="-122"/>
              <a:ea typeface="Heiti SC Light" charset="-122"/>
              <a:cs typeface="Heiti SC Light" charset="-122"/>
            </a:rPr>
            <a:t>网络工程</a:t>
          </a:r>
          <a:endParaRPr lang="zh-CN" altLang="en-US" dirty="0">
            <a:latin typeface="Heiti SC Light" charset="-122"/>
            <a:ea typeface="Heiti SC Light" charset="-122"/>
            <a:cs typeface="Heiti SC Light" charset="-122"/>
          </a:endParaRPr>
        </a:p>
      </dgm:t>
    </dgm:pt>
    <dgm:pt modelId="{9E0442A2-992C-614B-8C84-BA62C1B68D8F}" type="parTrans" cxnId="{394F2C17-06F8-CF48-8C9D-AD0A51398871}">
      <dgm:prSet/>
      <dgm:spPr/>
      <dgm:t>
        <a:bodyPr/>
        <a:lstStyle/>
        <a:p>
          <a:endParaRPr lang="zh-CN" altLang="en-US">
            <a:latin typeface="Heiti SC Light" charset="-122"/>
            <a:ea typeface="Heiti SC Light" charset="-122"/>
            <a:cs typeface="Heiti SC Light" charset="-122"/>
          </a:endParaRPr>
        </a:p>
      </dgm:t>
    </dgm:pt>
    <dgm:pt modelId="{6F7AB8F3-6E41-134B-B0D5-E429FE1A868A}" type="sibTrans" cxnId="{394F2C17-06F8-CF48-8C9D-AD0A51398871}">
      <dgm:prSet/>
      <dgm:spPr/>
      <dgm:t>
        <a:bodyPr/>
        <a:lstStyle/>
        <a:p>
          <a:endParaRPr lang="zh-CN" altLang="en-US">
            <a:latin typeface="Heiti SC Light" charset="-122"/>
            <a:ea typeface="Heiti SC Light" charset="-122"/>
            <a:cs typeface="Heiti SC Light" charset="-122"/>
          </a:endParaRPr>
        </a:p>
      </dgm:t>
    </dgm:pt>
    <dgm:pt modelId="{310A6282-10D3-8C48-9DD5-B74C32D31191}">
      <dgm:prSet phldrT="[文本]"/>
      <dgm:spPr/>
      <dgm:t>
        <a:bodyPr/>
        <a:lstStyle/>
        <a:p>
          <a:r>
            <a:rPr lang="zh-CN" altLang="en-US" dirty="0" smtClean="0">
              <a:latin typeface="Heiti SC Light" charset="-122"/>
              <a:ea typeface="Heiti SC Light" charset="-122"/>
              <a:cs typeface="Heiti SC Light" charset="-122"/>
            </a:rPr>
            <a:t>信息安全</a:t>
          </a:r>
          <a:endParaRPr lang="zh-CN" altLang="en-US" dirty="0">
            <a:latin typeface="Heiti SC Light" charset="-122"/>
            <a:ea typeface="Heiti SC Light" charset="-122"/>
            <a:cs typeface="Heiti SC Light" charset="-122"/>
          </a:endParaRPr>
        </a:p>
      </dgm:t>
    </dgm:pt>
    <dgm:pt modelId="{3B49589E-15A5-1249-841A-AE86D922FDB1}" type="parTrans" cxnId="{D57E8FAD-A915-2A42-9396-43993E8477D7}">
      <dgm:prSet/>
      <dgm:spPr/>
      <dgm:t>
        <a:bodyPr/>
        <a:lstStyle/>
        <a:p>
          <a:endParaRPr lang="zh-CN" altLang="en-US">
            <a:latin typeface="Heiti SC Light" charset="-122"/>
            <a:ea typeface="Heiti SC Light" charset="-122"/>
            <a:cs typeface="Heiti SC Light" charset="-122"/>
          </a:endParaRPr>
        </a:p>
      </dgm:t>
    </dgm:pt>
    <dgm:pt modelId="{41A37216-76EE-774A-BB46-958623C82D2C}" type="sibTrans" cxnId="{D57E8FAD-A915-2A42-9396-43993E8477D7}">
      <dgm:prSet/>
      <dgm:spPr/>
      <dgm:t>
        <a:bodyPr/>
        <a:lstStyle/>
        <a:p>
          <a:endParaRPr lang="zh-CN" altLang="en-US">
            <a:latin typeface="Heiti SC Light" charset="-122"/>
            <a:ea typeface="Heiti SC Light" charset="-122"/>
            <a:cs typeface="Heiti SC Light" charset="-122"/>
          </a:endParaRPr>
        </a:p>
      </dgm:t>
    </dgm:pt>
    <dgm:pt modelId="{5684708C-D68B-B64F-B1BD-C4167F150082}">
      <dgm:prSet phldrT="[文本]"/>
      <dgm:spPr/>
      <dgm:t>
        <a:bodyPr/>
        <a:lstStyle/>
        <a:p>
          <a:r>
            <a:rPr lang="zh-CN" altLang="en-US" dirty="0" smtClean="0">
              <a:latin typeface="Heiti SC Light" charset="-122"/>
              <a:ea typeface="Heiti SC Light" charset="-122"/>
              <a:cs typeface="Heiti SC Light" charset="-122"/>
            </a:rPr>
            <a:t>物联网工程</a:t>
          </a:r>
          <a:endParaRPr lang="zh-CN" altLang="en-US" dirty="0">
            <a:latin typeface="Heiti SC Light" charset="-122"/>
            <a:ea typeface="Heiti SC Light" charset="-122"/>
            <a:cs typeface="Heiti SC Light" charset="-122"/>
          </a:endParaRPr>
        </a:p>
      </dgm:t>
    </dgm:pt>
    <dgm:pt modelId="{DC3166EC-28D4-3B49-8637-8D8712127B09}" type="parTrans" cxnId="{1A401704-11DA-9C4D-9DAB-E0CC362AB887}">
      <dgm:prSet/>
      <dgm:spPr/>
      <dgm:t>
        <a:bodyPr/>
        <a:lstStyle/>
        <a:p>
          <a:endParaRPr lang="zh-CN" altLang="en-US">
            <a:latin typeface="Heiti SC Light" charset="-122"/>
            <a:ea typeface="Heiti SC Light" charset="-122"/>
            <a:cs typeface="Heiti SC Light" charset="-122"/>
          </a:endParaRPr>
        </a:p>
      </dgm:t>
    </dgm:pt>
    <dgm:pt modelId="{956B9305-25DF-9145-BAFF-A6F04462DB59}" type="sibTrans" cxnId="{1A401704-11DA-9C4D-9DAB-E0CC362AB887}">
      <dgm:prSet/>
      <dgm:spPr/>
      <dgm:t>
        <a:bodyPr/>
        <a:lstStyle/>
        <a:p>
          <a:endParaRPr lang="zh-CN" altLang="en-US">
            <a:latin typeface="Heiti SC Light" charset="-122"/>
            <a:ea typeface="Heiti SC Light" charset="-122"/>
            <a:cs typeface="Heiti SC Light" charset="-122"/>
          </a:endParaRPr>
        </a:p>
      </dgm:t>
    </dgm:pt>
    <dgm:pt modelId="{38C9DB00-B704-B24C-9A38-D0FE034E01C1}">
      <dgm:prSet phldrT="[文本]"/>
      <dgm:spPr/>
      <dgm:t>
        <a:bodyPr/>
        <a:lstStyle/>
        <a:p>
          <a:r>
            <a:rPr lang="zh-CN" altLang="en-US" dirty="0" smtClean="0">
              <a:latin typeface="Heiti SC Light" charset="-122"/>
              <a:ea typeface="Heiti SC Light" charset="-122"/>
              <a:cs typeface="Heiti SC Light" charset="-122"/>
            </a:rPr>
            <a:t>数字媒体技术</a:t>
          </a:r>
          <a:endParaRPr lang="zh-CN" altLang="en-US" dirty="0">
            <a:latin typeface="Heiti SC Light" charset="-122"/>
            <a:ea typeface="Heiti SC Light" charset="-122"/>
            <a:cs typeface="Heiti SC Light" charset="-122"/>
          </a:endParaRPr>
        </a:p>
      </dgm:t>
    </dgm:pt>
    <dgm:pt modelId="{EAB17B04-0789-4B4C-B390-AEEFC591CC61}" type="parTrans" cxnId="{8AEAA1D9-54C7-F14C-BF0A-28B4DF62C7C7}">
      <dgm:prSet/>
      <dgm:spPr/>
      <dgm:t>
        <a:bodyPr/>
        <a:lstStyle/>
        <a:p>
          <a:endParaRPr lang="zh-CN" altLang="en-US">
            <a:latin typeface="Heiti SC Light" charset="-122"/>
            <a:ea typeface="Heiti SC Light" charset="-122"/>
            <a:cs typeface="Heiti SC Light" charset="-122"/>
          </a:endParaRPr>
        </a:p>
      </dgm:t>
    </dgm:pt>
    <dgm:pt modelId="{8124BC25-7025-2B40-A8A2-0B066BCE5D69}" type="sibTrans" cxnId="{8AEAA1D9-54C7-F14C-BF0A-28B4DF62C7C7}">
      <dgm:prSet/>
      <dgm:spPr/>
      <dgm:t>
        <a:bodyPr/>
        <a:lstStyle/>
        <a:p>
          <a:endParaRPr lang="zh-CN" altLang="en-US">
            <a:latin typeface="Heiti SC Light" charset="-122"/>
            <a:ea typeface="Heiti SC Light" charset="-122"/>
            <a:cs typeface="Heiti SC Light" charset="-122"/>
          </a:endParaRPr>
        </a:p>
      </dgm:t>
    </dgm:pt>
    <dgm:pt modelId="{1954180A-8D89-7648-B216-001869BF325D}"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309CBE3B-13D8-FF42-8A55-C112153BDF94}" type="pres">
      <dgm:prSet presAssocID="{87E4CA02-FE1A-D549-95B5-EDEE16E14578}" presName="hierRoot1" presStyleCnt="0">
        <dgm:presLayoutVars>
          <dgm:hierBranch val="init"/>
        </dgm:presLayoutVars>
      </dgm:prSet>
      <dgm:spPr/>
    </dgm:pt>
    <dgm:pt modelId="{33894556-C8D6-1246-BDE2-F7CFFA5BC4C7}" type="pres">
      <dgm:prSet presAssocID="{87E4CA02-FE1A-D549-95B5-EDEE16E14578}" presName="rootComposite1" presStyleCnt="0"/>
      <dgm:spPr/>
    </dgm:pt>
    <dgm:pt modelId="{C08C59F7-6525-9148-947F-7F61503055CF}" type="pres">
      <dgm:prSet presAssocID="{87E4CA02-FE1A-D549-95B5-EDEE16E14578}" presName="rootText1" presStyleLbl="node0" presStyleIdx="0" presStyleCnt="1">
        <dgm:presLayoutVars>
          <dgm:chPref val="3"/>
        </dgm:presLayoutVars>
      </dgm:prSet>
      <dgm:spPr/>
      <dgm:t>
        <a:bodyPr/>
        <a:lstStyle/>
        <a:p>
          <a:endParaRPr lang="zh-CN" altLang="en-US"/>
        </a:p>
      </dgm:t>
    </dgm:pt>
    <dgm:pt modelId="{EC98ACAC-35DD-E840-8655-BEB7A3CAEEC2}" type="pres">
      <dgm:prSet presAssocID="{87E4CA02-FE1A-D549-95B5-EDEE16E14578}" presName="rootConnector1" presStyleLbl="node1" presStyleIdx="0" presStyleCnt="0"/>
      <dgm:spPr/>
      <dgm:t>
        <a:bodyPr/>
        <a:lstStyle/>
        <a:p>
          <a:endParaRPr lang="zh-CN" altLang="en-US"/>
        </a:p>
      </dgm:t>
    </dgm:pt>
    <dgm:pt modelId="{13468FA8-68FA-844A-B4CB-55D0A8C59D0E}" type="pres">
      <dgm:prSet presAssocID="{87E4CA02-FE1A-D549-95B5-EDEE16E14578}" presName="hierChild2" presStyleCnt="0"/>
      <dgm:spPr/>
    </dgm:pt>
    <dgm:pt modelId="{EF50DD11-B0E4-7044-B5F9-71760A662231}" type="pres">
      <dgm:prSet presAssocID="{4C626502-6D46-9946-B51A-ACCE853BD733}" presName="Name64" presStyleLbl="parChTrans1D2" presStyleIdx="0" presStyleCnt="6"/>
      <dgm:spPr/>
      <dgm:t>
        <a:bodyPr/>
        <a:lstStyle/>
        <a:p>
          <a:endParaRPr lang="zh-CN" altLang="en-US"/>
        </a:p>
      </dgm:t>
    </dgm:pt>
    <dgm:pt modelId="{B88F4F11-930B-C740-8DCD-96DE264A1B71}" type="pres">
      <dgm:prSet presAssocID="{C7B48F08-CFFC-B749-A44F-053D0FE29EF8}" presName="hierRoot2" presStyleCnt="0">
        <dgm:presLayoutVars>
          <dgm:hierBranch val="init"/>
        </dgm:presLayoutVars>
      </dgm:prSet>
      <dgm:spPr/>
    </dgm:pt>
    <dgm:pt modelId="{7C910FA5-A1B0-CC4A-AF9C-D5555A00821C}" type="pres">
      <dgm:prSet presAssocID="{C7B48F08-CFFC-B749-A44F-053D0FE29EF8}" presName="rootComposite" presStyleCnt="0"/>
      <dgm:spPr/>
    </dgm:pt>
    <dgm:pt modelId="{A4F82D5F-E824-034A-8597-52B2CDF52081}" type="pres">
      <dgm:prSet presAssocID="{C7B48F08-CFFC-B749-A44F-053D0FE29EF8}" presName="rootText" presStyleLbl="node2" presStyleIdx="0" presStyleCnt="6">
        <dgm:presLayoutVars>
          <dgm:chPref val="3"/>
        </dgm:presLayoutVars>
      </dgm:prSet>
      <dgm:spPr/>
      <dgm:t>
        <a:bodyPr/>
        <a:lstStyle/>
        <a:p>
          <a:endParaRPr lang="zh-CN" altLang="en-US"/>
        </a:p>
      </dgm:t>
    </dgm:pt>
    <dgm:pt modelId="{15369C56-CCC7-5849-B70B-E702BA0C113E}" type="pres">
      <dgm:prSet presAssocID="{C7B48F08-CFFC-B749-A44F-053D0FE29EF8}" presName="rootConnector" presStyleLbl="node2" presStyleIdx="0" presStyleCnt="6"/>
      <dgm:spPr/>
      <dgm:t>
        <a:bodyPr/>
        <a:lstStyle/>
        <a:p>
          <a:endParaRPr lang="zh-CN" altLang="en-US"/>
        </a:p>
      </dgm:t>
    </dgm:pt>
    <dgm:pt modelId="{9079F779-26BA-1B4D-A4D1-6F44DC754CC1}" type="pres">
      <dgm:prSet presAssocID="{C7B48F08-CFFC-B749-A44F-053D0FE29EF8}" presName="hierChild4" presStyleCnt="0"/>
      <dgm:spPr/>
    </dgm:pt>
    <dgm:pt modelId="{0E3DCAFC-39D4-BA48-A780-45A4595F0BFE}" type="pres">
      <dgm:prSet presAssocID="{C7B48F08-CFFC-B749-A44F-053D0FE29EF8}" presName="hierChild5" presStyleCnt="0"/>
      <dgm:spPr/>
    </dgm:pt>
    <dgm:pt modelId="{4D112396-0FD4-EA4E-977A-FF26E30FF922}" type="pres">
      <dgm:prSet presAssocID="{B87A4E39-103B-254B-B0BC-76A3F647E16E}" presName="Name64" presStyleLbl="parChTrans1D2" presStyleIdx="1" presStyleCnt="6"/>
      <dgm:spPr/>
      <dgm:t>
        <a:bodyPr/>
        <a:lstStyle/>
        <a:p>
          <a:endParaRPr lang="zh-CN" altLang="en-US"/>
        </a:p>
      </dgm:t>
    </dgm:pt>
    <dgm:pt modelId="{56C31605-0A26-114D-B303-CDBF3A2760DB}" type="pres">
      <dgm:prSet presAssocID="{73F3A9FC-2867-3F4C-9529-908A84828D9C}" presName="hierRoot2" presStyleCnt="0">
        <dgm:presLayoutVars>
          <dgm:hierBranch val="init"/>
        </dgm:presLayoutVars>
      </dgm:prSet>
      <dgm:spPr/>
    </dgm:pt>
    <dgm:pt modelId="{7FA0C373-87A1-7740-977A-D97B8EB0D609}" type="pres">
      <dgm:prSet presAssocID="{73F3A9FC-2867-3F4C-9529-908A84828D9C}" presName="rootComposite" presStyleCnt="0"/>
      <dgm:spPr/>
    </dgm:pt>
    <dgm:pt modelId="{C42812A0-B2F7-B541-8A4A-DADA7BE1B65C}" type="pres">
      <dgm:prSet presAssocID="{73F3A9FC-2867-3F4C-9529-908A84828D9C}" presName="rootText" presStyleLbl="node2" presStyleIdx="1" presStyleCnt="6">
        <dgm:presLayoutVars>
          <dgm:chPref val="3"/>
        </dgm:presLayoutVars>
      </dgm:prSet>
      <dgm:spPr/>
      <dgm:t>
        <a:bodyPr/>
        <a:lstStyle/>
        <a:p>
          <a:endParaRPr lang="zh-CN" altLang="en-US"/>
        </a:p>
      </dgm:t>
    </dgm:pt>
    <dgm:pt modelId="{FBFE6FF5-F85D-D14D-9C1C-C49DAC5AC797}" type="pres">
      <dgm:prSet presAssocID="{73F3A9FC-2867-3F4C-9529-908A84828D9C}" presName="rootConnector" presStyleLbl="node2" presStyleIdx="1" presStyleCnt="6"/>
      <dgm:spPr/>
      <dgm:t>
        <a:bodyPr/>
        <a:lstStyle/>
        <a:p>
          <a:endParaRPr lang="zh-CN" altLang="en-US"/>
        </a:p>
      </dgm:t>
    </dgm:pt>
    <dgm:pt modelId="{DCCB0A33-46A1-904A-BD39-1365B5372C6E}" type="pres">
      <dgm:prSet presAssocID="{73F3A9FC-2867-3F4C-9529-908A84828D9C}" presName="hierChild4" presStyleCnt="0"/>
      <dgm:spPr/>
    </dgm:pt>
    <dgm:pt modelId="{1219CEA5-C0E8-8548-9A0A-19F60FB6E3BE}" type="pres">
      <dgm:prSet presAssocID="{73F3A9FC-2867-3F4C-9529-908A84828D9C}" presName="hierChild5" presStyleCnt="0"/>
      <dgm:spPr/>
    </dgm:pt>
    <dgm:pt modelId="{A46E2B23-E0BA-7D43-8F89-498115537F8B}" type="pres">
      <dgm:prSet presAssocID="{9E0442A2-992C-614B-8C84-BA62C1B68D8F}" presName="Name64" presStyleLbl="parChTrans1D2" presStyleIdx="2" presStyleCnt="6"/>
      <dgm:spPr/>
      <dgm:t>
        <a:bodyPr/>
        <a:lstStyle/>
        <a:p>
          <a:endParaRPr lang="zh-CN" altLang="en-US"/>
        </a:p>
      </dgm:t>
    </dgm:pt>
    <dgm:pt modelId="{B9110056-AB59-A246-8177-5B157B279AC7}" type="pres">
      <dgm:prSet presAssocID="{0DCA8F8E-7337-0F42-A2D3-BAFEEF132538}" presName="hierRoot2" presStyleCnt="0">
        <dgm:presLayoutVars>
          <dgm:hierBranch val="init"/>
        </dgm:presLayoutVars>
      </dgm:prSet>
      <dgm:spPr/>
    </dgm:pt>
    <dgm:pt modelId="{C73F070B-803D-BC49-A1F8-B0516AE75131}" type="pres">
      <dgm:prSet presAssocID="{0DCA8F8E-7337-0F42-A2D3-BAFEEF132538}" presName="rootComposite" presStyleCnt="0"/>
      <dgm:spPr/>
    </dgm:pt>
    <dgm:pt modelId="{07C56B58-B542-674D-9D05-EA32FB39A749}" type="pres">
      <dgm:prSet presAssocID="{0DCA8F8E-7337-0F42-A2D3-BAFEEF132538}" presName="rootText" presStyleLbl="node2" presStyleIdx="2" presStyleCnt="6">
        <dgm:presLayoutVars>
          <dgm:chPref val="3"/>
        </dgm:presLayoutVars>
      </dgm:prSet>
      <dgm:spPr/>
      <dgm:t>
        <a:bodyPr/>
        <a:lstStyle/>
        <a:p>
          <a:endParaRPr lang="zh-CN" altLang="en-US"/>
        </a:p>
      </dgm:t>
    </dgm:pt>
    <dgm:pt modelId="{CAAAFC22-C80C-A641-9543-CA5DA5B6A9EC}" type="pres">
      <dgm:prSet presAssocID="{0DCA8F8E-7337-0F42-A2D3-BAFEEF132538}" presName="rootConnector" presStyleLbl="node2" presStyleIdx="2" presStyleCnt="6"/>
      <dgm:spPr/>
      <dgm:t>
        <a:bodyPr/>
        <a:lstStyle/>
        <a:p>
          <a:endParaRPr lang="zh-CN" altLang="en-US"/>
        </a:p>
      </dgm:t>
    </dgm:pt>
    <dgm:pt modelId="{975C78F5-CB53-5342-8B04-AE5C7D3C747E}" type="pres">
      <dgm:prSet presAssocID="{0DCA8F8E-7337-0F42-A2D3-BAFEEF132538}" presName="hierChild4" presStyleCnt="0"/>
      <dgm:spPr/>
    </dgm:pt>
    <dgm:pt modelId="{EA799072-1B06-2E4F-A62E-A911C4644A8A}" type="pres">
      <dgm:prSet presAssocID="{0DCA8F8E-7337-0F42-A2D3-BAFEEF132538}" presName="hierChild5" presStyleCnt="0"/>
      <dgm:spPr/>
    </dgm:pt>
    <dgm:pt modelId="{0DE1B747-E33A-4A4F-BF4D-F509A9D54FAA}" type="pres">
      <dgm:prSet presAssocID="{3B49589E-15A5-1249-841A-AE86D922FDB1}" presName="Name64" presStyleLbl="parChTrans1D2" presStyleIdx="3" presStyleCnt="6"/>
      <dgm:spPr/>
      <dgm:t>
        <a:bodyPr/>
        <a:lstStyle/>
        <a:p>
          <a:endParaRPr lang="zh-CN" altLang="en-US"/>
        </a:p>
      </dgm:t>
    </dgm:pt>
    <dgm:pt modelId="{F6DB6AC3-5F0A-A642-A232-2780104FC827}" type="pres">
      <dgm:prSet presAssocID="{310A6282-10D3-8C48-9DD5-B74C32D31191}" presName="hierRoot2" presStyleCnt="0">
        <dgm:presLayoutVars>
          <dgm:hierBranch val="init"/>
        </dgm:presLayoutVars>
      </dgm:prSet>
      <dgm:spPr/>
    </dgm:pt>
    <dgm:pt modelId="{A5CED296-D384-684E-AF15-60FDCC290F8D}" type="pres">
      <dgm:prSet presAssocID="{310A6282-10D3-8C48-9DD5-B74C32D31191}" presName="rootComposite" presStyleCnt="0"/>
      <dgm:spPr/>
    </dgm:pt>
    <dgm:pt modelId="{4F0EBD0E-E085-F14A-A9D6-E42D2365D6D1}" type="pres">
      <dgm:prSet presAssocID="{310A6282-10D3-8C48-9DD5-B74C32D31191}" presName="rootText" presStyleLbl="node2" presStyleIdx="3" presStyleCnt="6">
        <dgm:presLayoutVars>
          <dgm:chPref val="3"/>
        </dgm:presLayoutVars>
      </dgm:prSet>
      <dgm:spPr/>
      <dgm:t>
        <a:bodyPr/>
        <a:lstStyle/>
        <a:p>
          <a:endParaRPr lang="zh-CN" altLang="en-US"/>
        </a:p>
      </dgm:t>
    </dgm:pt>
    <dgm:pt modelId="{8CAD3177-09DA-4343-9CDE-58A1E65C1492}" type="pres">
      <dgm:prSet presAssocID="{310A6282-10D3-8C48-9DD5-B74C32D31191}" presName="rootConnector" presStyleLbl="node2" presStyleIdx="3" presStyleCnt="6"/>
      <dgm:spPr/>
      <dgm:t>
        <a:bodyPr/>
        <a:lstStyle/>
        <a:p>
          <a:endParaRPr lang="zh-CN" altLang="en-US"/>
        </a:p>
      </dgm:t>
    </dgm:pt>
    <dgm:pt modelId="{2496185B-47B6-B949-8337-D72D5E728731}" type="pres">
      <dgm:prSet presAssocID="{310A6282-10D3-8C48-9DD5-B74C32D31191}" presName="hierChild4" presStyleCnt="0"/>
      <dgm:spPr/>
    </dgm:pt>
    <dgm:pt modelId="{48A46C4B-31C5-104F-8E69-8D5F825ACE89}" type="pres">
      <dgm:prSet presAssocID="{310A6282-10D3-8C48-9DD5-B74C32D31191}" presName="hierChild5" presStyleCnt="0"/>
      <dgm:spPr/>
    </dgm:pt>
    <dgm:pt modelId="{FF39431C-45B2-5D42-AE5B-190058EF39E4}" type="pres">
      <dgm:prSet presAssocID="{DC3166EC-28D4-3B49-8637-8D8712127B09}" presName="Name64" presStyleLbl="parChTrans1D2" presStyleIdx="4" presStyleCnt="6"/>
      <dgm:spPr/>
      <dgm:t>
        <a:bodyPr/>
        <a:lstStyle/>
        <a:p>
          <a:endParaRPr lang="zh-CN" altLang="en-US"/>
        </a:p>
      </dgm:t>
    </dgm:pt>
    <dgm:pt modelId="{7F34588C-3529-3C49-B11E-0DDEB2F50377}" type="pres">
      <dgm:prSet presAssocID="{5684708C-D68B-B64F-B1BD-C4167F150082}" presName="hierRoot2" presStyleCnt="0">
        <dgm:presLayoutVars>
          <dgm:hierBranch val="init"/>
        </dgm:presLayoutVars>
      </dgm:prSet>
      <dgm:spPr/>
    </dgm:pt>
    <dgm:pt modelId="{337FEA10-0BF5-444A-B0EE-992CAA893BD1}" type="pres">
      <dgm:prSet presAssocID="{5684708C-D68B-B64F-B1BD-C4167F150082}" presName="rootComposite" presStyleCnt="0"/>
      <dgm:spPr/>
    </dgm:pt>
    <dgm:pt modelId="{4EA1D425-6817-004E-B92A-ED3F410420A3}" type="pres">
      <dgm:prSet presAssocID="{5684708C-D68B-B64F-B1BD-C4167F150082}" presName="rootText" presStyleLbl="node2" presStyleIdx="4" presStyleCnt="6">
        <dgm:presLayoutVars>
          <dgm:chPref val="3"/>
        </dgm:presLayoutVars>
      </dgm:prSet>
      <dgm:spPr/>
      <dgm:t>
        <a:bodyPr/>
        <a:lstStyle/>
        <a:p>
          <a:endParaRPr lang="zh-CN" altLang="en-US"/>
        </a:p>
      </dgm:t>
    </dgm:pt>
    <dgm:pt modelId="{AD571079-CD15-7C47-B44D-C24C08091207}" type="pres">
      <dgm:prSet presAssocID="{5684708C-D68B-B64F-B1BD-C4167F150082}" presName="rootConnector" presStyleLbl="node2" presStyleIdx="4" presStyleCnt="6"/>
      <dgm:spPr/>
      <dgm:t>
        <a:bodyPr/>
        <a:lstStyle/>
        <a:p>
          <a:endParaRPr lang="zh-CN" altLang="en-US"/>
        </a:p>
      </dgm:t>
    </dgm:pt>
    <dgm:pt modelId="{E46E1363-3BD6-224D-B67F-37B2E2C55DD4}" type="pres">
      <dgm:prSet presAssocID="{5684708C-D68B-B64F-B1BD-C4167F150082}" presName="hierChild4" presStyleCnt="0"/>
      <dgm:spPr/>
    </dgm:pt>
    <dgm:pt modelId="{1522BCB4-F4AB-A147-8719-F751DBA8DE3E}" type="pres">
      <dgm:prSet presAssocID="{5684708C-D68B-B64F-B1BD-C4167F150082}" presName="hierChild5" presStyleCnt="0"/>
      <dgm:spPr/>
    </dgm:pt>
    <dgm:pt modelId="{68D061F9-12E2-8F49-8E2C-874F5918D861}" type="pres">
      <dgm:prSet presAssocID="{EAB17B04-0789-4B4C-B390-AEEFC591CC61}" presName="Name64" presStyleLbl="parChTrans1D2" presStyleIdx="5" presStyleCnt="6"/>
      <dgm:spPr/>
      <dgm:t>
        <a:bodyPr/>
        <a:lstStyle/>
        <a:p>
          <a:endParaRPr lang="zh-CN" altLang="en-US"/>
        </a:p>
      </dgm:t>
    </dgm:pt>
    <dgm:pt modelId="{042EE0F2-BA52-544E-AAB9-82DBEF378042}" type="pres">
      <dgm:prSet presAssocID="{38C9DB00-B704-B24C-9A38-D0FE034E01C1}" presName="hierRoot2" presStyleCnt="0">
        <dgm:presLayoutVars>
          <dgm:hierBranch val="init"/>
        </dgm:presLayoutVars>
      </dgm:prSet>
      <dgm:spPr/>
    </dgm:pt>
    <dgm:pt modelId="{CD38247F-2FA3-6D4B-BF36-C41402B480C4}" type="pres">
      <dgm:prSet presAssocID="{38C9DB00-B704-B24C-9A38-D0FE034E01C1}" presName="rootComposite" presStyleCnt="0"/>
      <dgm:spPr/>
    </dgm:pt>
    <dgm:pt modelId="{9BFA5702-370C-404C-9CE7-47CC6E53F12E}" type="pres">
      <dgm:prSet presAssocID="{38C9DB00-B704-B24C-9A38-D0FE034E01C1}" presName="rootText" presStyleLbl="node2" presStyleIdx="5" presStyleCnt="6">
        <dgm:presLayoutVars>
          <dgm:chPref val="3"/>
        </dgm:presLayoutVars>
      </dgm:prSet>
      <dgm:spPr/>
      <dgm:t>
        <a:bodyPr/>
        <a:lstStyle/>
        <a:p>
          <a:endParaRPr lang="zh-CN" altLang="en-US"/>
        </a:p>
      </dgm:t>
    </dgm:pt>
    <dgm:pt modelId="{E812DE23-5E6F-8B46-985E-01FC30FC2EE1}" type="pres">
      <dgm:prSet presAssocID="{38C9DB00-B704-B24C-9A38-D0FE034E01C1}" presName="rootConnector" presStyleLbl="node2" presStyleIdx="5" presStyleCnt="6"/>
      <dgm:spPr/>
      <dgm:t>
        <a:bodyPr/>
        <a:lstStyle/>
        <a:p>
          <a:endParaRPr lang="zh-CN" altLang="en-US"/>
        </a:p>
      </dgm:t>
    </dgm:pt>
    <dgm:pt modelId="{EE4DA3DE-E2C7-5F4A-BEDE-B0E137E54977}" type="pres">
      <dgm:prSet presAssocID="{38C9DB00-B704-B24C-9A38-D0FE034E01C1}" presName="hierChild4" presStyleCnt="0"/>
      <dgm:spPr/>
    </dgm:pt>
    <dgm:pt modelId="{F56DBDAC-B7CA-2A41-9420-96761D7B1E69}" type="pres">
      <dgm:prSet presAssocID="{38C9DB00-B704-B24C-9A38-D0FE034E01C1}" presName="hierChild5" presStyleCnt="0"/>
      <dgm:spPr/>
    </dgm:pt>
    <dgm:pt modelId="{8F63268F-067D-5A43-B656-6AD22B8C90DE}" type="pres">
      <dgm:prSet presAssocID="{87E4CA02-FE1A-D549-95B5-EDEE16E14578}" presName="hierChild3" presStyleCnt="0"/>
      <dgm:spPr/>
    </dgm:pt>
  </dgm:ptLst>
  <dgm:cxnLst>
    <dgm:cxn modelId="{C1AFA633-128F-1949-8E41-0BE2201EB69E}" type="presOf" srcId="{9E0442A2-992C-614B-8C84-BA62C1B68D8F}" destId="{A46E2B23-E0BA-7D43-8F89-498115537F8B}" srcOrd="0" destOrd="0" presId="urn:microsoft.com/office/officeart/2009/3/layout/HorizontalOrganizationChart"/>
    <dgm:cxn modelId="{5B55C356-1C0C-BD4D-A99B-8964D2E00DFD}" srcId="{1C9D07AF-0DFD-CA47-92B3-E52A1387B626}" destId="{87E4CA02-FE1A-D549-95B5-EDEE16E14578}" srcOrd="0" destOrd="0" parTransId="{EF447B91-CC95-C548-8E38-4DB61C6B82EC}" sibTransId="{3609F984-8F8E-034C-B15A-BDB05A5C2F23}"/>
    <dgm:cxn modelId="{7B3E1940-3BFE-B94C-ADD2-AEFD248ED546}" srcId="{87E4CA02-FE1A-D549-95B5-EDEE16E14578}" destId="{C7B48F08-CFFC-B749-A44F-053D0FE29EF8}" srcOrd="0" destOrd="0" parTransId="{4C626502-6D46-9946-B51A-ACCE853BD733}" sibTransId="{5BCDC932-E24A-BE4D-808B-56ED918ABCD4}"/>
    <dgm:cxn modelId="{E873E4FD-0F83-6148-A06D-3A1194E9E433}" type="presOf" srcId="{5684708C-D68B-B64F-B1BD-C4167F150082}" destId="{AD571079-CD15-7C47-B44D-C24C08091207}" srcOrd="1" destOrd="0" presId="urn:microsoft.com/office/officeart/2009/3/layout/HorizontalOrganizationChart"/>
    <dgm:cxn modelId="{42083F98-231A-8F4F-A3B7-40EAC8B7D685}" type="presOf" srcId="{C7B48F08-CFFC-B749-A44F-053D0FE29EF8}" destId="{A4F82D5F-E824-034A-8597-52B2CDF52081}" srcOrd="0" destOrd="0" presId="urn:microsoft.com/office/officeart/2009/3/layout/HorizontalOrganizationChart"/>
    <dgm:cxn modelId="{06511008-0174-4242-B5F7-B674F7D08851}" type="presOf" srcId="{4C626502-6D46-9946-B51A-ACCE853BD733}" destId="{EF50DD11-B0E4-7044-B5F9-71760A662231}" srcOrd="0" destOrd="0" presId="urn:microsoft.com/office/officeart/2009/3/layout/HorizontalOrganizationChart"/>
    <dgm:cxn modelId="{4F5FC1C5-3916-5A46-A2E7-7328C576BD62}" type="presOf" srcId="{73F3A9FC-2867-3F4C-9529-908A84828D9C}" destId="{C42812A0-B2F7-B541-8A4A-DADA7BE1B65C}" srcOrd="0" destOrd="0" presId="urn:microsoft.com/office/officeart/2009/3/layout/HorizontalOrganizationChart"/>
    <dgm:cxn modelId="{394F2C17-06F8-CF48-8C9D-AD0A51398871}" srcId="{87E4CA02-FE1A-D549-95B5-EDEE16E14578}" destId="{0DCA8F8E-7337-0F42-A2D3-BAFEEF132538}" srcOrd="2" destOrd="0" parTransId="{9E0442A2-992C-614B-8C84-BA62C1B68D8F}" sibTransId="{6F7AB8F3-6E41-134B-B0D5-E429FE1A868A}"/>
    <dgm:cxn modelId="{84AE500B-E33C-0C48-8A01-DB5AA8AF085B}" type="presOf" srcId="{38C9DB00-B704-B24C-9A38-D0FE034E01C1}" destId="{E812DE23-5E6F-8B46-985E-01FC30FC2EE1}" srcOrd="1" destOrd="0" presId="urn:microsoft.com/office/officeart/2009/3/layout/HorizontalOrganizationChart"/>
    <dgm:cxn modelId="{731A676D-14F6-4E43-BCC6-E2953C62BBA1}" type="presOf" srcId="{EAB17B04-0789-4B4C-B390-AEEFC591CC61}" destId="{68D061F9-12E2-8F49-8E2C-874F5918D861}" srcOrd="0" destOrd="0" presId="urn:microsoft.com/office/officeart/2009/3/layout/HorizontalOrganizationChart"/>
    <dgm:cxn modelId="{6D4AF2AC-724E-2142-816E-3AFC7AE9397E}" type="presOf" srcId="{87E4CA02-FE1A-D549-95B5-EDEE16E14578}" destId="{EC98ACAC-35DD-E840-8655-BEB7A3CAEEC2}" srcOrd="1" destOrd="0" presId="urn:microsoft.com/office/officeart/2009/3/layout/HorizontalOrganizationChart"/>
    <dgm:cxn modelId="{DF00649A-60BB-6644-8023-756525F1FAD3}" type="presOf" srcId="{DC3166EC-28D4-3B49-8637-8D8712127B09}" destId="{FF39431C-45B2-5D42-AE5B-190058EF39E4}" srcOrd="0" destOrd="0" presId="urn:microsoft.com/office/officeart/2009/3/layout/HorizontalOrganizationChart"/>
    <dgm:cxn modelId="{F075F763-4275-C74B-AF4E-4F009872BE9A}" type="presOf" srcId="{87E4CA02-FE1A-D549-95B5-EDEE16E14578}" destId="{C08C59F7-6525-9148-947F-7F61503055CF}" srcOrd="0" destOrd="0" presId="urn:microsoft.com/office/officeart/2009/3/layout/HorizontalOrganizationChart"/>
    <dgm:cxn modelId="{077C7314-DF9C-9C40-8123-7170C022E429}" type="presOf" srcId="{0DCA8F8E-7337-0F42-A2D3-BAFEEF132538}" destId="{07C56B58-B542-674D-9D05-EA32FB39A749}" srcOrd="0" destOrd="0" presId="urn:microsoft.com/office/officeart/2009/3/layout/HorizontalOrganizationChart"/>
    <dgm:cxn modelId="{C0565311-BEF6-8B44-BE79-DA42B0662157}" type="presOf" srcId="{0DCA8F8E-7337-0F42-A2D3-BAFEEF132538}" destId="{CAAAFC22-C80C-A641-9543-CA5DA5B6A9EC}" srcOrd="1" destOrd="0" presId="urn:microsoft.com/office/officeart/2009/3/layout/HorizontalOrganizationChart"/>
    <dgm:cxn modelId="{6BACAB57-0423-484C-BD3A-A31365382484}" type="presOf" srcId="{C7B48F08-CFFC-B749-A44F-053D0FE29EF8}" destId="{15369C56-CCC7-5849-B70B-E702BA0C113E}" srcOrd="1" destOrd="0" presId="urn:microsoft.com/office/officeart/2009/3/layout/HorizontalOrganizationChart"/>
    <dgm:cxn modelId="{D57E8FAD-A915-2A42-9396-43993E8477D7}" srcId="{87E4CA02-FE1A-D549-95B5-EDEE16E14578}" destId="{310A6282-10D3-8C48-9DD5-B74C32D31191}" srcOrd="3" destOrd="0" parTransId="{3B49589E-15A5-1249-841A-AE86D922FDB1}" sibTransId="{41A37216-76EE-774A-BB46-958623C82D2C}"/>
    <dgm:cxn modelId="{FBA18851-4021-F746-93CC-74A05460B848}" type="presOf" srcId="{5684708C-D68B-B64F-B1BD-C4167F150082}" destId="{4EA1D425-6817-004E-B92A-ED3F410420A3}" srcOrd="0" destOrd="0" presId="urn:microsoft.com/office/officeart/2009/3/layout/HorizontalOrganizationChart"/>
    <dgm:cxn modelId="{9E3937FD-DC6E-CD4B-AFFB-10253C0FED18}" type="presOf" srcId="{73F3A9FC-2867-3F4C-9529-908A84828D9C}" destId="{FBFE6FF5-F85D-D14D-9C1C-C49DAC5AC797}" srcOrd="1" destOrd="0" presId="urn:microsoft.com/office/officeart/2009/3/layout/HorizontalOrganizationChart"/>
    <dgm:cxn modelId="{2524AA7F-0199-6F48-A638-BF326AE9DFF2}" type="presOf" srcId="{3B49589E-15A5-1249-841A-AE86D922FDB1}" destId="{0DE1B747-E33A-4A4F-BF4D-F509A9D54FAA}" srcOrd="0" destOrd="0" presId="urn:microsoft.com/office/officeart/2009/3/layout/HorizontalOrganizationChart"/>
    <dgm:cxn modelId="{653C154D-3BF0-3F4D-9971-1F28C26247A4}" type="presOf" srcId="{1C9D07AF-0DFD-CA47-92B3-E52A1387B626}" destId="{1954180A-8D89-7648-B216-001869BF325D}" srcOrd="0" destOrd="0" presId="urn:microsoft.com/office/officeart/2009/3/layout/HorizontalOrganizationChart"/>
    <dgm:cxn modelId="{8AEAA1D9-54C7-F14C-BF0A-28B4DF62C7C7}" srcId="{87E4CA02-FE1A-D549-95B5-EDEE16E14578}" destId="{38C9DB00-B704-B24C-9A38-D0FE034E01C1}" srcOrd="5" destOrd="0" parTransId="{EAB17B04-0789-4B4C-B390-AEEFC591CC61}" sibTransId="{8124BC25-7025-2B40-A8A2-0B066BCE5D69}"/>
    <dgm:cxn modelId="{A9C3BFAA-AACF-5B45-9AA3-25DDA7D281BB}" type="presOf" srcId="{B87A4E39-103B-254B-B0BC-76A3F647E16E}" destId="{4D112396-0FD4-EA4E-977A-FF26E30FF922}" srcOrd="0" destOrd="0" presId="urn:microsoft.com/office/officeart/2009/3/layout/HorizontalOrganizationChart"/>
    <dgm:cxn modelId="{E4D420A2-240A-3249-8C4B-E0AF9FA51FAE}" type="presOf" srcId="{38C9DB00-B704-B24C-9A38-D0FE034E01C1}" destId="{9BFA5702-370C-404C-9CE7-47CC6E53F12E}" srcOrd="0" destOrd="0" presId="urn:microsoft.com/office/officeart/2009/3/layout/HorizontalOrganizationChart"/>
    <dgm:cxn modelId="{1A401704-11DA-9C4D-9DAB-E0CC362AB887}" srcId="{87E4CA02-FE1A-D549-95B5-EDEE16E14578}" destId="{5684708C-D68B-B64F-B1BD-C4167F150082}" srcOrd="4" destOrd="0" parTransId="{DC3166EC-28D4-3B49-8637-8D8712127B09}" sibTransId="{956B9305-25DF-9145-BAFF-A6F04462DB59}"/>
    <dgm:cxn modelId="{10641FA6-7999-644D-BE82-F07FC87CB4A9}" type="presOf" srcId="{310A6282-10D3-8C48-9DD5-B74C32D31191}" destId="{8CAD3177-09DA-4343-9CDE-58A1E65C1492}" srcOrd="1" destOrd="0" presId="urn:microsoft.com/office/officeart/2009/3/layout/HorizontalOrganizationChart"/>
    <dgm:cxn modelId="{021CE9D7-B6C9-8043-B9C1-E7F320F4A2D4}" type="presOf" srcId="{310A6282-10D3-8C48-9DD5-B74C32D31191}" destId="{4F0EBD0E-E085-F14A-A9D6-E42D2365D6D1}" srcOrd="0" destOrd="0" presId="urn:microsoft.com/office/officeart/2009/3/layout/HorizontalOrganizationChart"/>
    <dgm:cxn modelId="{C95550A9-9350-F34A-B96B-65EE6A2E83C6}" srcId="{87E4CA02-FE1A-D549-95B5-EDEE16E14578}" destId="{73F3A9FC-2867-3F4C-9529-908A84828D9C}" srcOrd="1" destOrd="0" parTransId="{B87A4E39-103B-254B-B0BC-76A3F647E16E}" sibTransId="{39EB1D24-4912-374B-966A-908AF2EA2D5E}"/>
    <dgm:cxn modelId="{D57F0BD2-312F-A740-95E6-4B4E55BE4E45}" type="presParOf" srcId="{1954180A-8D89-7648-B216-001869BF325D}" destId="{309CBE3B-13D8-FF42-8A55-C112153BDF94}" srcOrd="0" destOrd="0" presId="urn:microsoft.com/office/officeart/2009/3/layout/HorizontalOrganizationChart"/>
    <dgm:cxn modelId="{F088B891-4268-8D44-B4B2-A80EB0BF57A9}" type="presParOf" srcId="{309CBE3B-13D8-FF42-8A55-C112153BDF94}" destId="{33894556-C8D6-1246-BDE2-F7CFFA5BC4C7}" srcOrd="0" destOrd="0" presId="urn:microsoft.com/office/officeart/2009/3/layout/HorizontalOrganizationChart"/>
    <dgm:cxn modelId="{46FF4190-B0C5-7142-8BC2-89047B862E2A}" type="presParOf" srcId="{33894556-C8D6-1246-BDE2-F7CFFA5BC4C7}" destId="{C08C59F7-6525-9148-947F-7F61503055CF}" srcOrd="0" destOrd="0" presId="urn:microsoft.com/office/officeart/2009/3/layout/HorizontalOrganizationChart"/>
    <dgm:cxn modelId="{6DFDBE54-25AC-5E45-888D-C357B525729B}" type="presParOf" srcId="{33894556-C8D6-1246-BDE2-F7CFFA5BC4C7}" destId="{EC98ACAC-35DD-E840-8655-BEB7A3CAEEC2}" srcOrd="1" destOrd="0" presId="urn:microsoft.com/office/officeart/2009/3/layout/HorizontalOrganizationChart"/>
    <dgm:cxn modelId="{15AFA6FF-E496-3549-8B40-8CF808C6FDD1}" type="presParOf" srcId="{309CBE3B-13D8-FF42-8A55-C112153BDF94}" destId="{13468FA8-68FA-844A-B4CB-55D0A8C59D0E}" srcOrd="1" destOrd="0" presId="urn:microsoft.com/office/officeart/2009/3/layout/HorizontalOrganizationChart"/>
    <dgm:cxn modelId="{79AD5C6E-5160-BC46-8EF0-74411CC2E15A}" type="presParOf" srcId="{13468FA8-68FA-844A-B4CB-55D0A8C59D0E}" destId="{EF50DD11-B0E4-7044-B5F9-71760A662231}" srcOrd="0" destOrd="0" presId="urn:microsoft.com/office/officeart/2009/3/layout/HorizontalOrganizationChart"/>
    <dgm:cxn modelId="{06AECFD0-ABF5-304D-9DBD-977DB3ECB8BB}" type="presParOf" srcId="{13468FA8-68FA-844A-B4CB-55D0A8C59D0E}" destId="{B88F4F11-930B-C740-8DCD-96DE264A1B71}" srcOrd="1" destOrd="0" presId="urn:microsoft.com/office/officeart/2009/3/layout/HorizontalOrganizationChart"/>
    <dgm:cxn modelId="{2D618472-B590-C543-A0F1-6AEC81B13123}" type="presParOf" srcId="{B88F4F11-930B-C740-8DCD-96DE264A1B71}" destId="{7C910FA5-A1B0-CC4A-AF9C-D5555A00821C}" srcOrd="0" destOrd="0" presId="urn:microsoft.com/office/officeart/2009/3/layout/HorizontalOrganizationChart"/>
    <dgm:cxn modelId="{8FA07439-1615-004C-9520-3BA32D10EFC0}" type="presParOf" srcId="{7C910FA5-A1B0-CC4A-AF9C-D5555A00821C}" destId="{A4F82D5F-E824-034A-8597-52B2CDF52081}" srcOrd="0" destOrd="0" presId="urn:microsoft.com/office/officeart/2009/3/layout/HorizontalOrganizationChart"/>
    <dgm:cxn modelId="{B57D4E1A-A1FF-6444-A03D-582AF8CFF0A3}" type="presParOf" srcId="{7C910FA5-A1B0-CC4A-AF9C-D5555A00821C}" destId="{15369C56-CCC7-5849-B70B-E702BA0C113E}" srcOrd="1" destOrd="0" presId="urn:microsoft.com/office/officeart/2009/3/layout/HorizontalOrganizationChart"/>
    <dgm:cxn modelId="{541C805D-A43A-E64D-83CF-90B25F1F0DF6}" type="presParOf" srcId="{B88F4F11-930B-C740-8DCD-96DE264A1B71}" destId="{9079F779-26BA-1B4D-A4D1-6F44DC754CC1}" srcOrd="1" destOrd="0" presId="urn:microsoft.com/office/officeart/2009/3/layout/HorizontalOrganizationChart"/>
    <dgm:cxn modelId="{AA3B2418-0A45-FA4A-AD23-3C55BD48D932}" type="presParOf" srcId="{B88F4F11-930B-C740-8DCD-96DE264A1B71}" destId="{0E3DCAFC-39D4-BA48-A780-45A4595F0BFE}" srcOrd="2" destOrd="0" presId="urn:microsoft.com/office/officeart/2009/3/layout/HorizontalOrganizationChart"/>
    <dgm:cxn modelId="{2AAF808E-B9FD-E245-AE45-8685E6740033}" type="presParOf" srcId="{13468FA8-68FA-844A-B4CB-55D0A8C59D0E}" destId="{4D112396-0FD4-EA4E-977A-FF26E30FF922}" srcOrd="2" destOrd="0" presId="urn:microsoft.com/office/officeart/2009/3/layout/HorizontalOrganizationChart"/>
    <dgm:cxn modelId="{7A72F1BA-6102-974D-A645-0777274AA19A}" type="presParOf" srcId="{13468FA8-68FA-844A-B4CB-55D0A8C59D0E}" destId="{56C31605-0A26-114D-B303-CDBF3A2760DB}" srcOrd="3" destOrd="0" presId="urn:microsoft.com/office/officeart/2009/3/layout/HorizontalOrganizationChart"/>
    <dgm:cxn modelId="{313C5F94-08B7-6C4E-8B05-5D67D8BF6419}" type="presParOf" srcId="{56C31605-0A26-114D-B303-CDBF3A2760DB}" destId="{7FA0C373-87A1-7740-977A-D97B8EB0D609}" srcOrd="0" destOrd="0" presId="urn:microsoft.com/office/officeart/2009/3/layout/HorizontalOrganizationChart"/>
    <dgm:cxn modelId="{BCEF2532-E501-3145-B77C-1EA8F69DC2DB}" type="presParOf" srcId="{7FA0C373-87A1-7740-977A-D97B8EB0D609}" destId="{C42812A0-B2F7-B541-8A4A-DADA7BE1B65C}" srcOrd="0" destOrd="0" presId="urn:microsoft.com/office/officeart/2009/3/layout/HorizontalOrganizationChart"/>
    <dgm:cxn modelId="{E3DE4B97-6D95-4546-9380-4C0ADDC25E32}" type="presParOf" srcId="{7FA0C373-87A1-7740-977A-D97B8EB0D609}" destId="{FBFE6FF5-F85D-D14D-9C1C-C49DAC5AC797}" srcOrd="1" destOrd="0" presId="urn:microsoft.com/office/officeart/2009/3/layout/HorizontalOrganizationChart"/>
    <dgm:cxn modelId="{353EBAB2-759D-5A40-90C4-B420963746F6}" type="presParOf" srcId="{56C31605-0A26-114D-B303-CDBF3A2760DB}" destId="{DCCB0A33-46A1-904A-BD39-1365B5372C6E}" srcOrd="1" destOrd="0" presId="urn:microsoft.com/office/officeart/2009/3/layout/HorizontalOrganizationChart"/>
    <dgm:cxn modelId="{4DF2A3D4-7525-2948-809A-3ED2232DC2AF}" type="presParOf" srcId="{56C31605-0A26-114D-B303-CDBF3A2760DB}" destId="{1219CEA5-C0E8-8548-9A0A-19F60FB6E3BE}" srcOrd="2" destOrd="0" presId="urn:microsoft.com/office/officeart/2009/3/layout/HorizontalOrganizationChart"/>
    <dgm:cxn modelId="{9167FE71-C6A6-B049-997F-908B0980E5F4}" type="presParOf" srcId="{13468FA8-68FA-844A-B4CB-55D0A8C59D0E}" destId="{A46E2B23-E0BA-7D43-8F89-498115537F8B}" srcOrd="4" destOrd="0" presId="urn:microsoft.com/office/officeart/2009/3/layout/HorizontalOrganizationChart"/>
    <dgm:cxn modelId="{EB9296B9-980B-DD44-8A2D-542BA6590EDE}" type="presParOf" srcId="{13468FA8-68FA-844A-B4CB-55D0A8C59D0E}" destId="{B9110056-AB59-A246-8177-5B157B279AC7}" srcOrd="5" destOrd="0" presId="urn:microsoft.com/office/officeart/2009/3/layout/HorizontalOrganizationChart"/>
    <dgm:cxn modelId="{5C31F5CF-88E0-F249-AB59-72C459B45061}" type="presParOf" srcId="{B9110056-AB59-A246-8177-5B157B279AC7}" destId="{C73F070B-803D-BC49-A1F8-B0516AE75131}" srcOrd="0" destOrd="0" presId="urn:microsoft.com/office/officeart/2009/3/layout/HorizontalOrganizationChart"/>
    <dgm:cxn modelId="{1764DA75-6057-3945-8579-BC83215B95EE}" type="presParOf" srcId="{C73F070B-803D-BC49-A1F8-B0516AE75131}" destId="{07C56B58-B542-674D-9D05-EA32FB39A749}" srcOrd="0" destOrd="0" presId="urn:microsoft.com/office/officeart/2009/3/layout/HorizontalOrganizationChart"/>
    <dgm:cxn modelId="{67972288-26A7-7E49-AF8A-E70AF6B3E204}" type="presParOf" srcId="{C73F070B-803D-BC49-A1F8-B0516AE75131}" destId="{CAAAFC22-C80C-A641-9543-CA5DA5B6A9EC}" srcOrd="1" destOrd="0" presId="urn:microsoft.com/office/officeart/2009/3/layout/HorizontalOrganizationChart"/>
    <dgm:cxn modelId="{12642621-CCF7-6C44-B6FD-8306A5A14713}" type="presParOf" srcId="{B9110056-AB59-A246-8177-5B157B279AC7}" destId="{975C78F5-CB53-5342-8B04-AE5C7D3C747E}" srcOrd="1" destOrd="0" presId="urn:microsoft.com/office/officeart/2009/3/layout/HorizontalOrganizationChart"/>
    <dgm:cxn modelId="{47036692-70AF-AD48-90D3-6A91E7181F79}" type="presParOf" srcId="{B9110056-AB59-A246-8177-5B157B279AC7}" destId="{EA799072-1B06-2E4F-A62E-A911C4644A8A}" srcOrd="2" destOrd="0" presId="urn:microsoft.com/office/officeart/2009/3/layout/HorizontalOrganizationChart"/>
    <dgm:cxn modelId="{FF2456CD-B811-884C-8ACC-885AE081DCFA}" type="presParOf" srcId="{13468FA8-68FA-844A-B4CB-55D0A8C59D0E}" destId="{0DE1B747-E33A-4A4F-BF4D-F509A9D54FAA}" srcOrd="6" destOrd="0" presId="urn:microsoft.com/office/officeart/2009/3/layout/HorizontalOrganizationChart"/>
    <dgm:cxn modelId="{E882649E-53D7-5540-9FB1-B6B4BCD68037}" type="presParOf" srcId="{13468FA8-68FA-844A-B4CB-55D0A8C59D0E}" destId="{F6DB6AC3-5F0A-A642-A232-2780104FC827}" srcOrd="7" destOrd="0" presId="urn:microsoft.com/office/officeart/2009/3/layout/HorizontalOrganizationChart"/>
    <dgm:cxn modelId="{B25747CA-3AFD-6A41-8AF9-47229DF064B2}" type="presParOf" srcId="{F6DB6AC3-5F0A-A642-A232-2780104FC827}" destId="{A5CED296-D384-684E-AF15-60FDCC290F8D}" srcOrd="0" destOrd="0" presId="urn:microsoft.com/office/officeart/2009/3/layout/HorizontalOrganizationChart"/>
    <dgm:cxn modelId="{5D32ABD4-22A6-2E45-9CFF-7DCBF0308966}" type="presParOf" srcId="{A5CED296-D384-684E-AF15-60FDCC290F8D}" destId="{4F0EBD0E-E085-F14A-A9D6-E42D2365D6D1}" srcOrd="0" destOrd="0" presId="urn:microsoft.com/office/officeart/2009/3/layout/HorizontalOrganizationChart"/>
    <dgm:cxn modelId="{E10744A9-0ADD-7A46-B797-1B03B0EACAE1}" type="presParOf" srcId="{A5CED296-D384-684E-AF15-60FDCC290F8D}" destId="{8CAD3177-09DA-4343-9CDE-58A1E65C1492}" srcOrd="1" destOrd="0" presId="urn:microsoft.com/office/officeart/2009/3/layout/HorizontalOrganizationChart"/>
    <dgm:cxn modelId="{F2E7DE1E-A8B8-B644-95D2-9C07A3A24B55}" type="presParOf" srcId="{F6DB6AC3-5F0A-A642-A232-2780104FC827}" destId="{2496185B-47B6-B949-8337-D72D5E728731}" srcOrd="1" destOrd="0" presId="urn:microsoft.com/office/officeart/2009/3/layout/HorizontalOrganizationChart"/>
    <dgm:cxn modelId="{C671EF25-27E5-744C-80D5-FA3648D94E34}" type="presParOf" srcId="{F6DB6AC3-5F0A-A642-A232-2780104FC827}" destId="{48A46C4B-31C5-104F-8E69-8D5F825ACE89}" srcOrd="2" destOrd="0" presId="urn:microsoft.com/office/officeart/2009/3/layout/HorizontalOrganizationChart"/>
    <dgm:cxn modelId="{CEB6ADA2-A9D8-7A4D-B4E4-83D724E91593}" type="presParOf" srcId="{13468FA8-68FA-844A-B4CB-55D0A8C59D0E}" destId="{FF39431C-45B2-5D42-AE5B-190058EF39E4}" srcOrd="8" destOrd="0" presId="urn:microsoft.com/office/officeart/2009/3/layout/HorizontalOrganizationChart"/>
    <dgm:cxn modelId="{226DEF49-B4DE-AC48-A1EF-AF3DA8AACB5F}" type="presParOf" srcId="{13468FA8-68FA-844A-B4CB-55D0A8C59D0E}" destId="{7F34588C-3529-3C49-B11E-0DDEB2F50377}" srcOrd="9" destOrd="0" presId="urn:microsoft.com/office/officeart/2009/3/layout/HorizontalOrganizationChart"/>
    <dgm:cxn modelId="{056968DB-7525-044F-91CE-023FBC7F17E0}" type="presParOf" srcId="{7F34588C-3529-3C49-B11E-0DDEB2F50377}" destId="{337FEA10-0BF5-444A-B0EE-992CAA893BD1}" srcOrd="0" destOrd="0" presId="urn:microsoft.com/office/officeart/2009/3/layout/HorizontalOrganizationChart"/>
    <dgm:cxn modelId="{9F9EF2B8-EDEA-2B4F-91C4-3E2848428DF2}" type="presParOf" srcId="{337FEA10-0BF5-444A-B0EE-992CAA893BD1}" destId="{4EA1D425-6817-004E-B92A-ED3F410420A3}" srcOrd="0" destOrd="0" presId="urn:microsoft.com/office/officeart/2009/3/layout/HorizontalOrganizationChart"/>
    <dgm:cxn modelId="{22535E78-AAD6-9B44-A69F-FD586EDA13EF}" type="presParOf" srcId="{337FEA10-0BF5-444A-B0EE-992CAA893BD1}" destId="{AD571079-CD15-7C47-B44D-C24C08091207}" srcOrd="1" destOrd="0" presId="urn:microsoft.com/office/officeart/2009/3/layout/HorizontalOrganizationChart"/>
    <dgm:cxn modelId="{BAF2A89A-5E20-174A-9B0B-93A895515C3F}" type="presParOf" srcId="{7F34588C-3529-3C49-B11E-0DDEB2F50377}" destId="{E46E1363-3BD6-224D-B67F-37B2E2C55DD4}" srcOrd="1" destOrd="0" presId="urn:microsoft.com/office/officeart/2009/3/layout/HorizontalOrganizationChart"/>
    <dgm:cxn modelId="{972A1C40-BEDE-AF46-B7EB-6FEB2AD1B7B7}" type="presParOf" srcId="{7F34588C-3529-3C49-B11E-0DDEB2F50377}" destId="{1522BCB4-F4AB-A147-8719-F751DBA8DE3E}" srcOrd="2" destOrd="0" presId="urn:microsoft.com/office/officeart/2009/3/layout/HorizontalOrganizationChart"/>
    <dgm:cxn modelId="{BB4E8E4B-2050-0B4F-9097-66FD9CDFC1F9}" type="presParOf" srcId="{13468FA8-68FA-844A-B4CB-55D0A8C59D0E}" destId="{68D061F9-12E2-8F49-8E2C-874F5918D861}" srcOrd="10" destOrd="0" presId="urn:microsoft.com/office/officeart/2009/3/layout/HorizontalOrganizationChart"/>
    <dgm:cxn modelId="{A9B56977-1052-2B48-B1FF-2AD45E10C24D}" type="presParOf" srcId="{13468FA8-68FA-844A-B4CB-55D0A8C59D0E}" destId="{042EE0F2-BA52-544E-AAB9-82DBEF378042}" srcOrd="11" destOrd="0" presId="urn:microsoft.com/office/officeart/2009/3/layout/HorizontalOrganizationChart"/>
    <dgm:cxn modelId="{7468EC7B-0BFA-504A-B603-B114691622BE}" type="presParOf" srcId="{042EE0F2-BA52-544E-AAB9-82DBEF378042}" destId="{CD38247F-2FA3-6D4B-BF36-C41402B480C4}" srcOrd="0" destOrd="0" presId="urn:microsoft.com/office/officeart/2009/3/layout/HorizontalOrganizationChart"/>
    <dgm:cxn modelId="{41ED58D2-FC70-9242-9837-ECD8974B82BA}" type="presParOf" srcId="{CD38247F-2FA3-6D4B-BF36-C41402B480C4}" destId="{9BFA5702-370C-404C-9CE7-47CC6E53F12E}" srcOrd="0" destOrd="0" presId="urn:microsoft.com/office/officeart/2009/3/layout/HorizontalOrganizationChart"/>
    <dgm:cxn modelId="{52BB8B8F-B4F6-D74E-BD72-C6B7C1E3BF74}" type="presParOf" srcId="{CD38247F-2FA3-6D4B-BF36-C41402B480C4}" destId="{E812DE23-5E6F-8B46-985E-01FC30FC2EE1}" srcOrd="1" destOrd="0" presId="urn:microsoft.com/office/officeart/2009/3/layout/HorizontalOrganizationChart"/>
    <dgm:cxn modelId="{D8C70A61-11D1-844F-B2B0-0FD3F70CA390}" type="presParOf" srcId="{042EE0F2-BA52-544E-AAB9-82DBEF378042}" destId="{EE4DA3DE-E2C7-5F4A-BEDE-B0E137E54977}" srcOrd="1" destOrd="0" presId="urn:microsoft.com/office/officeart/2009/3/layout/HorizontalOrganizationChart"/>
    <dgm:cxn modelId="{761CCD05-0DC0-2A47-BD45-ADC070187D8D}" type="presParOf" srcId="{042EE0F2-BA52-544E-AAB9-82DBEF378042}" destId="{F56DBDAC-B7CA-2A41-9420-96761D7B1E69}" srcOrd="2" destOrd="0" presId="urn:microsoft.com/office/officeart/2009/3/layout/HorizontalOrganizationChart"/>
    <dgm:cxn modelId="{43044563-C655-814C-9AD5-23919A0ADCBF}" type="presParOf" srcId="{309CBE3B-13D8-FF42-8A55-C112153BDF94}" destId="{8F63268F-067D-5A43-B656-6AD22B8C90DE}"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9D07AF-0DFD-CA47-92B3-E52A1387B626}"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zh-CN" altLang="en-US"/>
        </a:p>
      </dgm:t>
    </dgm:pt>
    <dgm:pt modelId="{992C6049-808D-274A-8936-DC5E2E908025}">
      <dgm:prSet phldrT="[文本]"/>
      <dgm:spPr/>
      <dgm:t>
        <a:bodyPr/>
        <a:lstStyle/>
        <a:p>
          <a:r>
            <a:rPr lang="zh-CN" altLang="en-US" dirty="0" smtClean="0">
              <a:latin typeface="Heiti SC Light" charset="-122"/>
              <a:ea typeface="Heiti SC Light" charset="-122"/>
              <a:cs typeface="Heiti SC Light" charset="-122"/>
            </a:rPr>
            <a:t>电子信息类专业</a:t>
          </a:r>
          <a:endParaRPr lang="zh-CN" altLang="en-US" dirty="0">
            <a:latin typeface="Heiti SC Light" charset="-122"/>
            <a:ea typeface="Heiti SC Light" charset="-122"/>
            <a:cs typeface="Heiti SC Light" charset="-122"/>
          </a:endParaRPr>
        </a:p>
      </dgm:t>
    </dgm:pt>
    <dgm:pt modelId="{7F63FB6C-6542-7444-AF65-5B81AE72CADF}" type="parTrans" cxnId="{A77AA91B-B7A9-0F49-B4A2-090CE2C73E15}">
      <dgm:prSet/>
      <dgm:spPr/>
      <dgm:t>
        <a:bodyPr/>
        <a:lstStyle/>
        <a:p>
          <a:endParaRPr lang="zh-CN" altLang="en-US">
            <a:latin typeface="Heiti SC Light" charset="-122"/>
            <a:ea typeface="Heiti SC Light" charset="-122"/>
            <a:cs typeface="Heiti SC Light" charset="-122"/>
          </a:endParaRPr>
        </a:p>
      </dgm:t>
    </dgm:pt>
    <dgm:pt modelId="{5E6AACA6-8036-2542-9770-9AC6A2A2585B}" type="sibTrans" cxnId="{A77AA91B-B7A9-0F49-B4A2-090CE2C73E15}">
      <dgm:prSet/>
      <dgm:spPr/>
      <dgm:t>
        <a:bodyPr/>
        <a:lstStyle/>
        <a:p>
          <a:endParaRPr lang="zh-CN" altLang="en-US">
            <a:latin typeface="Heiti SC Light" charset="-122"/>
            <a:ea typeface="Heiti SC Light" charset="-122"/>
            <a:cs typeface="Heiti SC Light" charset="-122"/>
          </a:endParaRPr>
        </a:p>
      </dgm:t>
    </dgm:pt>
    <dgm:pt modelId="{D00B6FE4-9F99-FD46-8FE1-6325DD7C03AA}">
      <dgm:prSet phldrT="[文本]"/>
      <dgm:spPr/>
      <dgm:t>
        <a:bodyPr/>
        <a:lstStyle/>
        <a:p>
          <a:r>
            <a:rPr lang="zh-CN" altLang="en-US" dirty="0" smtClean="0">
              <a:latin typeface="Heiti SC Light" charset="-122"/>
              <a:ea typeface="Heiti SC Light" charset="-122"/>
              <a:cs typeface="Heiti SC Light" charset="-122"/>
            </a:rPr>
            <a:t>电子信息工程</a:t>
          </a:r>
          <a:endParaRPr lang="zh-CN" altLang="en-US" dirty="0">
            <a:latin typeface="Heiti SC Light" charset="-122"/>
            <a:ea typeface="Heiti SC Light" charset="-122"/>
            <a:cs typeface="Heiti SC Light" charset="-122"/>
          </a:endParaRPr>
        </a:p>
      </dgm:t>
    </dgm:pt>
    <dgm:pt modelId="{B6B21914-E8A8-7045-9D31-C64FC598EB75}" type="parTrans" cxnId="{7F059847-143B-DF4E-8F26-468DDD149E2F}">
      <dgm:prSet/>
      <dgm:spPr/>
      <dgm:t>
        <a:bodyPr/>
        <a:lstStyle/>
        <a:p>
          <a:endParaRPr lang="zh-CN" altLang="en-US">
            <a:latin typeface="Heiti SC Light" charset="-122"/>
            <a:ea typeface="Heiti SC Light" charset="-122"/>
            <a:cs typeface="Heiti SC Light" charset="-122"/>
          </a:endParaRPr>
        </a:p>
      </dgm:t>
    </dgm:pt>
    <dgm:pt modelId="{8614FBC9-CCFA-7640-BF44-8D518047B407}" type="sibTrans" cxnId="{7F059847-143B-DF4E-8F26-468DDD149E2F}">
      <dgm:prSet/>
      <dgm:spPr/>
      <dgm:t>
        <a:bodyPr/>
        <a:lstStyle/>
        <a:p>
          <a:endParaRPr lang="zh-CN" altLang="en-US">
            <a:latin typeface="Heiti SC Light" charset="-122"/>
            <a:ea typeface="Heiti SC Light" charset="-122"/>
            <a:cs typeface="Heiti SC Light" charset="-122"/>
          </a:endParaRPr>
        </a:p>
      </dgm:t>
    </dgm:pt>
    <dgm:pt modelId="{19DFE228-4E3F-2A47-AE2E-617DBE5EC759}">
      <dgm:prSet phldrT="[文本]"/>
      <dgm:spPr>
        <a:solidFill>
          <a:srgbClr val="00B0F0"/>
        </a:solidFill>
        <a:ln>
          <a:solidFill>
            <a:srgbClr val="FF0000"/>
          </a:solidFill>
        </a:ln>
      </dgm:spPr>
      <dgm:t>
        <a:bodyPr/>
        <a:lstStyle/>
        <a:p>
          <a:r>
            <a:rPr lang="zh-CN" altLang="en-US" dirty="0" smtClean="0">
              <a:latin typeface="Heiti SC Light" charset="-122"/>
              <a:ea typeface="Heiti SC Light" charset="-122"/>
              <a:cs typeface="Heiti SC Light" charset="-122"/>
            </a:rPr>
            <a:t>电子科学与技术</a:t>
          </a:r>
          <a:endParaRPr lang="zh-CN" altLang="en-US" dirty="0">
            <a:latin typeface="Heiti SC Light" charset="-122"/>
            <a:ea typeface="Heiti SC Light" charset="-122"/>
            <a:cs typeface="Heiti SC Light" charset="-122"/>
          </a:endParaRPr>
        </a:p>
      </dgm:t>
    </dgm:pt>
    <dgm:pt modelId="{7212A6C6-B29D-FC43-AE25-19438CF0A43E}" type="parTrans" cxnId="{989D33AB-5501-E54F-834C-EEA0568DC5F4}">
      <dgm:prSet/>
      <dgm:spPr/>
      <dgm:t>
        <a:bodyPr/>
        <a:lstStyle/>
        <a:p>
          <a:endParaRPr lang="zh-CN" altLang="en-US">
            <a:latin typeface="Heiti SC Light" charset="-122"/>
            <a:ea typeface="Heiti SC Light" charset="-122"/>
            <a:cs typeface="Heiti SC Light" charset="-122"/>
          </a:endParaRPr>
        </a:p>
      </dgm:t>
    </dgm:pt>
    <dgm:pt modelId="{A4C445F7-8151-9647-AC02-FBA66E9A0E89}" type="sibTrans" cxnId="{989D33AB-5501-E54F-834C-EEA0568DC5F4}">
      <dgm:prSet/>
      <dgm:spPr/>
      <dgm:t>
        <a:bodyPr/>
        <a:lstStyle/>
        <a:p>
          <a:endParaRPr lang="zh-CN" altLang="en-US">
            <a:latin typeface="Heiti SC Light" charset="-122"/>
            <a:ea typeface="Heiti SC Light" charset="-122"/>
            <a:cs typeface="Heiti SC Light" charset="-122"/>
          </a:endParaRPr>
        </a:p>
      </dgm:t>
    </dgm:pt>
    <dgm:pt modelId="{7FF5874C-71CD-C54B-ACBE-ED935C77C898}">
      <dgm:prSet phldrT="[文本]"/>
      <dgm:spPr/>
      <dgm:t>
        <a:bodyPr/>
        <a:lstStyle/>
        <a:p>
          <a:r>
            <a:rPr lang="zh-CN" altLang="en-US" dirty="0" smtClean="0">
              <a:latin typeface="Heiti SC Light" charset="-122"/>
              <a:ea typeface="Heiti SC Light" charset="-122"/>
              <a:cs typeface="Heiti SC Light" charset="-122"/>
            </a:rPr>
            <a:t>通信工程</a:t>
          </a:r>
          <a:endParaRPr lang="zh-CN" altLang="en-US" dirty="0">
            <a:latin typeface="Heiti SC Light" charset="-122"/>
            <a:ea typeface="Heiti SC Light" charset="-122"/>
            <a:cs typeface="Heiti SC Light" charset="-122"/>
          </a:endParaRPr>
        </a:p>
      </dgm:t>
    </dgm:pt>
    <dgm:pt modelId="{60FC4360-5DAB-6E4E-980A-A72A3E560039}" type="parTrans" cxnId="{8B5DE2EC-C645-BC42-A3FD-D284518A0D09}">
      <dgm:prSet/>
      <dgm:spPr/>
      <dgm:t>
        <a:bodyPr/>
        <a:lstStyle/>
        <a:p>
          <a:endParaRPr lang="zh-CN" altLang="en-US">
            <a:latin typeface="Heiti SC Light" charset="-122"/>
            <a:ea typeface="Heiti SC Light" charset="-122"/>
            <a:cs typeface="Heiti SC Light" charset="-122"/>
          </a:endParaRPr>
        </a:p>
      </dgm:t>
    </dgm:pt>
    <dgm:pt modelId="{F99DCCB3-2F80-CA40-92BD-E3F96364D6BE}" type="sibTrans" cxnId="{8B5DE2EC-C645-BC42-A3FD-D284518A0D09}">
      <dgm:prSet/>
      <dgm:spPr/>
      <dgm:t>
        <a:bodyPr/>
        <a:lstStyle/>
        <a:p>
          <a:endParaRPr lang="zh-CN" altLang="en-US">
            <a:latin typeface="Heiti SC Light" charset="-122"/>
            <a:ea typeface="Heiti SC Light" charset="-122"/>
            <a:cs typeface="Heiti SC Light" charset="-122"/>
          </a:endParaRPr>
        </a:p>
      </dgm:t>
    </dgm:pt>
    <dgm:pt modelId="{33784208-379A-9347-8AC9-855E71EA14BD}">
      <dgm:prSet phldrT="[文本]"/>
      <dgm:spPr/>
      <dgm:t>
        <a:bodyPr/>
        <a:lstStyle/>
        <a:p>
          <a:r>
            <a:rPr lang="zh-CN" altLang="en-US" dirty="0" smtClean="0">
              <a:latin typeface="Heiti SC Light" charset="-122"/>
              <a:ea typeface="Heiti SC Light" charset="-122"/>
              <a:cs typeface="Heiti SC Light" charset="-122"/>
            </a:rPr>
            <a:t>微电子科学与工程</a:t>
          </a:r>
          <a:endParaRPr lang="zh-CN" altLang="en-US" dirty="0">
            <a:latin typeface="Heiti SC Light" charset="-122"/>
            <a:ea typeface="Heiti SC Light" charset="-122"/>
            <a:cs typeface="Heiti SC Light" charset="-122"/>
          </a:endParaRPr>
        </a:p>
      </dgm:t>
    </dgm:pt>
    <dgm:pt modelId="{F4ED351A-95D6-7344-B9CD-178C22881098}" type="parTrans" cxnId="{0CE6ADF7-4834-4C44-AD92-8937AB721AA7}">
      <dgm:prSet/>
      <dgm:spPr/>
      <dgm:t>
        <a:bodyPr/>
        <a:lstStyle/>
        <a:p>
          <a:endParaRPr lang="zh-CN" altLang="en-US">
            <a:latin typeface="Heiti SC Light" charset="-122"/>
            <a:ea typeface="Heiti SC Light" charset="-122"/>
            <a:cs typeface="Heiti SC Light" charset="-122"/>
          </a:endParaRPr>
        </a:p>
      </dgm:t>
    </dgm:pt>
    <dgm:pt modelId="{BFF88D03-60A7-E343-938B-85D7B9682B4B}" type="sibTrans" cxnId="{0CE6ADF7-4834-4C44-AD92-8937AB721AA7}">
      <dgm:prSet/>
      <dgm:spPr/>
      <dgm:t>
        <a:bodyPr/>
        <a:lstStyle/>
        <a:p>
          <a:endParaRPr lang="zh-CN" altLang="en-US">
            <a:latin typeface="Heiti SC Light" charset="-122"/>
            <a:ea typeface="Heiti SC Light" charset="-122"/>
            <a:cs typeface="Heiti SC Light" charset="-122"/>
          </a:endParaRPr>
        </a:p>
      </dgm:t>
    </dgm:pt>
    <dgm:pt modelId="{510D243E-25AF-9149-A54A-432F1E8FCF28}">
      <dgm:prSet phldrT="[文本]"/>
      <dgm:spPr/>
      <dgm:t>
        <a:bodyPr/>
        <a:lstStyle/>
        <a:p>
          <a:r>
            <a:rPr lang="zh-CN" altLang="en-US" dirty="0" smtClean="0">
              <a:latin typeface="Heiti SC Light" charset="-122"/>
              <a:ea typeface="Heiti SC Light" charset="-122"/>
              <a:cs typeface="Heiti SC Light" charset="-122"/>
            </a:rPr>
            <a:t>光电子科学与工程</a:t>
          </a:r>
          <a:endParaRPr lang="zh-CN" altLang="en-US" dirty="0">
            <a:latin typeface="Heiti SC Light" charset="-122"/>
            <a:ea typeface="Heiti SC Light" charset="-122"/>
            <a:cs typeface="Heiti SC Light" charset="-122"/>
          </a:endParaRPr>
        </a:p>
      </dgm:t>
    </dgm:pt>
    <dgm:pt modelId="{6A3A2190-2507-2D43-B64E-6B808F6DF362}" type="parTrans" cxnId="{498C93B8-0605-AF4E-8195-8F2FE3B80F51}">
      <dgm:prSet/>
      <dgm:spPr/>
      <dgm:t>
        <a:bodyPr/>
        <a:lstStyle/>
        <a:p>
          <a:endParaRPr lang="zh-CN" altLang="en-US">
            <a:latin typeface="Heiti SC Light" charset="-122"/>
            <a:ea typeface="Heiti SC Light" charset="-122"/>
            <a:cs typeface="Heiti SC Light" charset="-122"/>
          </a:endParaRPr>
        </a:p>
      </dgm:t>
    </dgm:pt>
    <dgm:pt modelId="{939E4C30-D883-0841-A4BC-D63187FC17AD}" type="sibTrans" cxnId="{498C93B8-0605-AF4E-8195-8F2FE3B80F51}">
      <dgm:prSet/>
      <dgm:spPr/>
      <dgm:t>
        <a:bodyPr/>
        <a:lstStyle/>
        <a:p>
          <a:endParaRPr lang="zh-CN" altLang="en-US">
            <a:latin typeface="Heiti SC Light" charset="-122"/>
            <a:ea typeface="Heiti SC Light" charset="-122"/>
            <a:cs typeface="Heiti SC Light" charset="-122"/>
          </a:endParaRPr>
        </a:p>
      </dgm:t>
    </dgm:pt>
    <dgm:pt modelId="{A9C386D4-3674-6642-96FC-EA8169A7CD52}">
      <dgm:prSet phldrT="[文本]"/>
      <dgm:spPr/>
      <dgm:t>
        <a:bodyPr/>
        <a:lstStyle/>
        <a:p>
          <a:r>
            <a:rPr lang="zh-CN" altLang="en-US" dirty="0" smtClean="0">
              <a:latin typeface="Heiti SC Light" charset="-122"/>
              <a:ea typeface="Heiti SC Light" charset="-122"/>
              <a:cs typeface="Heiti SC Light" charset="-122"/>
            </a:rPr>
            <a:t>信息工程</a:t>
          </a:r>
          <a:endParaRPr lang="zh-CN" altLang="en-US" dirty="0">
            <a:latin typeface="Heiti SC Light" charset="-122"/>
            <a:ea typeface="Heiti SC Light" charset="-122"/>
            <a:cs typeface="Heiti SC Light" charset="-122"/>
          </a:endParaRPr>
        </a:p>
      </dgm:t>
    </dgm:pt>
    <dgm:pt modelId="{B12D748B-D984-FC41-80E1-681C34C6DD58}" type="parTrans" cxnId="{ED8B1A28-2A01-E046-9BE4-F41608173E45}">
      <dgm:prSet/>
      <dgm:spPr/>
      <dgm:t>
        <a:bodyPr/>
        <a:lstStyle/>
        <a:p>
          <a:endParaRPr lang="zh-CN" altLang="en-US">
            <a:latin typeface="Heiti SC Light" charset="-122"/>
            <a:ea typeface="Heiti SC Light" charset="-122"/>
            <a:cs typeface="Heiti SC Light" charset="-122"/>
          </a:endParaRPr>
        </a:p>
      </dgm:t>
    </dgm:pt>
    <dgm:pt modelId="{60412A58-D128-9244-B172-66E3E21A8D08}" type="sibTrans" cxnId="{ED8B1A28-2A01-E046-9BE4-F41608173E45}">
      <dgm:prSet/>
      <dgm:spPr/>
      <dgm:t>
        <a:bodyPr/>
        <a:lstStyle/>
        <a:p>
          <a:endParaRPr lang="zh-CN" altLang="en-US">
            <a:latin typeface="Heiti SC Light" charset="-122"/>
            <a:ea typeface="Heiti SC Light" charset="-122"/>
            <a:cs typeface="Heiti SC Light" charset="-122"/>
          </a:endParaRPr>
        </a:p>
      </dgm:t>
    </dgm:pt>
    <dgm:pt modelId="{1954180A-8D89-7648-B216-001869BF325D}" type="pres">
      <dgm:prSet presAssocID="{1C9D07AF-0DFD-CA47-92B3-E52A1387B626}" presName="hierChild1" presStyleCnt="0">
        <dgm:presLayoutVars>
          <dgm:orgChart val="1"/>
          <dgm:chPref val="1"/>
          <dgm:dir/>
          <dgm:animOne val="branch"/>
          <dgm:animLvl val="lvl"/>
          <dgm:resizeHandles/>
        </dgm:presLayoutVars>
      </dgm:prSet>
      <dgm:spPr/>
      <dgm:t>
        <a:bodyPr/>
        <a:lstStyle/>
        <a:p>
          <a:endParaRPr lang="zh-CN" altLang="en-US"/>
        </a:p>
      </dgm:t>
    </dgm:pt>
    <dgm:pt modelId="{A147ADF8-3C7A-E64C-9AC0-7FD6E8BF86D0}" type="pres">
      <dgm:prSet presAssocID="{992C6049-808D-274A-8936-DC5E2E908025}" presName="hierRoot1" presStyleCnt="0">
        <dgm:presLayoutVars>
          <dgm:hierBranch val="init"/>
        </dgm:presLayoutVars>
      </dgm:prSet>
      <dgm:spPr/>
    </dgm:pt>
    <dgm:pt modelId="{6EAF0656-B857-104E-BC8E-4BE180661915}" type="pres">
      <dgm:prSet presAssocID="{992C6049-808D-274A-8936-DC5E2E908025}" presName="rootComposite1" presStyleCnt="0"/>
      <dgm:spPr/>
    </dgm:pt>
    <dgm:pt modelId="{82E9133F-2677-1E4B-AE7E-40ECAF692EB6}" type="pres">
      <dgm:prSet presAssocID="{992C6049-808D-274A-8936-DC5E2E908025}" presName="rootText1" presStyleLbl="node0" presStyleIdx="0" presStyleCnt="1" custScaleX="138204">
        <dgm:presLayoutVars>
          <dgm:chPref val="3"/>
        </dgm:presLayoutVars>
      </dgm:prSet>
      <dgm:spPr/>
      <dgm:t>
        <a:bodyPr/>
        <a:lstStyle/>
        <a:p>
          <a:endParaRPr lang="zh-CN" altLang="en-US"/>
        </a:p>
      </dgm:t>
    </dgm:pt>
    <dgm:pt modelId="{92B5F2A9-9152-E64C-8EFD-7C7F4F9BB723}" type="pres">
      <dgm:prSet presAssocID="{992C6049-808D-274A-8936-DC5E2E908025}" presName="rootConnector1" presStyleLbl="node1" presStyleIdx="0" presStyleCnt="0"/>
      <dgm:spPr/>
      <dgm:t>
        <a:bodyPr/>
        <a:lstStyle/>
        <a:p>
          <a:endParaRPr lang="zh-CN" altLang="en-US"/>
        </a:p>
      </dgm:t>
    </dgm:pt>
    <dgm:pt modelId="{36789C5E-84A4-EB41-91C1-3BEF3AAC4F37}" type="pres">
      <dgm:prSet presAssocID="{992C6049-808D-274A-8936-DC5E2E908025}" presName="hierChild2" presStyleCnt="0"/>
      <dgm:spPr/>
    </dgm:pt>
    <dgm:pt modelId="{1435F5C9-B526-3A41-89F4-E98E3AF67615}" type="pres">
      <dgm:prSet presAssocID="{B6B21914-E8A8-7045-9D31-C64FC598EB75}" presName="Name64" presStyleLbl="parChTrans1D2" presStyleIdx="0" presStyleCnt="6"/>
      <dgm:spPr/>
      <dgm:t>
        <a:bodyPr/>
        <a:lstStyle/>
        <a:p>
          <a:endParaRPr lang="zh-CN" altLang="en-US"/>
        </a:p>
      </dgm:t>
    </dgm:pt>
    <dgm:pt modelId="{F11D3D6D-A9E3-E040-85E5-A1F77007A5C0}" type="pres">
      <dgm:prSet presAssocID="{D00B6FE4-9F99-FD46-8FE1-6325DD7C03AA}" presName="hierRoot2" presStyleCnt="0">
        <dgm:presLayoutVars>
          <dgm:hierBranch val="init"/>
        </dgm:presLayoutVars>
      </dgm:prSet>
      <dgm:spPr/>
    </dgm:pt>
    <dgm:pt modelId="{6B4308E5-9199-CE42-929A-3BD674ADFD67}" type="pres">
      <dgm:prSet presAssocID="{D00B6FE4-9F99-FD46-8FE1-6325DD7C03AA}" presName="rootComposite" presStyleCnt="0"/>
      <dgm:spPr/>
    </dgm:pt>
    <dgm:pt modelId="{01F70FCA-F17C-5744-A768-B6FCE0021718}" type="pres">
      <dgm:prSet presAssocID="{D00B6FE4-9F99-FD46-8FE1-6325DD7C03AA}" presName="rootText" presStyleLbl="node2" presStyleIdx="0" presStyleCnt="6">
        <dgm:presLayoutVars>
          <dgm:chPref val="3"/>
        </dgm:presLayoutVars>
      </dgm:prSet>
      <dgm:spPr/>
      <dgm:t>
        <a:bodyPr/>
        <a:lstStyle/>
        <a:p>
          <a:endParaRPr lang="zh-CN" altLang="en-US"/>
        </a:p>
      </dgm:t>
    </dgm:pt>
    <dgm:pt modelId="{0B17A43A-BF84-F04C-AE28-6415F4F7556A}" type="pres">
      <dgm:prSet presAssocID="{D00B6FE4-9F99-FD46-8FE1-6325DD7C03AA}" presName="rootConnector" presStyleLbl="node2" presStyleIdx="0" presStyleCnt="6"/>
      <dgm:spPr/>
      <dgm:t>
        <a:bodyPr/>
        <a:lstStyle/>
        <a:p>
          <a:endParaRPr lang="zh-CN" altLang="en-US"/>
        </a:p>
      </dgm:t>
    </dgm:pt>
    <dgm:pt modelId="{0B89AD5D-F267-8240-9115-5C5930C75D18}" type="pres">
      <dgm:prSet presAssocID="{D00B6FE4-9F99-FD46-8FE1-6325DD7C03AA}" presName="hierChild4" presStyleCnt="0"/>
      <dgm:spPr/>
    </dgm:pt>
    <dgm:pt modelId="{2DC2C5A3-661F-134F-AE2D-8E7038443336}" type="pres">
      <dgm:prSet presAssocID="{D00B6FE4-9F99-FD46-8FE1-6325DD7C03AA}" presName="hierChild5" presStyleCnt="0"/>
      <dgm:spPr/>
    </dgm:pt>
    <dgm:pt modelId="{C67070C2-4E97-6541-97CB-35E297C6296A}" type="pres">
      <dgm:prSet presAssocID="{7212A6C6-B29D-FC43-AE25-19438CF0A43E}" presName="Name64" presStyleLbl="parChTrans1D2" presStyleIdx="1" presStyleCnt="6"/>
      <dgm:spPr/>
      <dgm:t>
        <a:bodyPr/>
        <a:lstStyle/>
        <a:p>
          <a:endParaRPr lang="zh-CN" altLang="en-US"/>
        </a:p>
      </dgm:t>
    </dgm:pt>
    <dgm:pt modelId="{B5BD0EB1-256E-794D-B806-C828FE1AC59B}" type="pres">
      <dgm:prSet presAssocID="{19DFE228-4E3F-2A47-AE2E-617DBE5EC759}" presName="hierRoot2" presStyleCnt="0">
        <dgm:presLayoutVars>
          <dgm:hierBranch val="init"/>
        </dgm:presLayoutVars>
      </dgm:prSet>
      <dgm:spPr/>
    </dgm:pt>
    <dgm:pt modelId="{550C7938-A7C2-544B-9E48-C333C937451F}" type="pres">
      <dgm:prSet presAssocID="{19DFE228-4E3F-2A47-AE2E-617DBE5EC759}" presName="rootComposite" presStyleCnt="0"/>
      <dgm:spPr/>
    </dgm:pt>
    <dgm:pt modelId="{771887DD-C43B-C647-AAE2-060E3A87DFD1}" type="pres">
      <dgm:prSet presAssocID="{19DFE228-4E3F-2A47-AE2E-617DBE5EC759}" presName="rootText" presStyleLbl="node2" presStyleIdx="1" presStyleCnt="6">
        <dgm:presLayoutVars>
          <dgm:chPref val="3"/>
        </dgm:presLayoutVars>
      </dgm:prSet>
      <dgm:spPr/>
      <dgm:t>
        <a:bodyPr/>
        <a:lstStyle/>
        <a:p>
          <a:endParaRPr lang="zh-CN" altLang="en-US"/>
        </a:p>
      </dgm:t>
    </dgm:pt>
    <dgm:pt modelId="{6233EAD8-B233-F54C-8C50-156CD6B613B9}" type="pres">
      <dgm:prSet presAssocID="{19DFE228-4E3F-2A47-AE2E-617DBE5EC759}" presName="rootConnector" presStyleLbl="node2" presStyleIdx="1" presStyleCnt="6"/>
      <dgm:spPr/>
      <dgm:t>
        <a:bodyPr/>
        <a:lstStyle/>
        <a:p>
          <a:endParaRPr lang="zh-CN" altLang="en-US"/>
        </a:p>
      </dgm:t>
    </dgm:pt>
    <dgm:pt modelId="{119CCAA3-8463-B04D-A4E9-D2BC0C34F113}" type="pres">
      <dgm:prSet presAssocID="{19DFE228-4E3F-2A47-AE2E-617DBE5EC759}" presName="hierChild4" presStyleCnt="0"/>
      <dgm:spPr/>
    </dgm:pt>
    <dgm:pt modelId="{DF66504A-B7F8-D948-8593-22147692477A}" type="pres">
      <dgm:prSet presAssocID="{19DFE228-4E3F-2A47-AE2E-617DBE5EC759}" presName="hierChild5" presStyleCnt="0"/>
      <dgm:spPr/>
    </dgm:pt>
    <dgm:pt modelId="{94EBE692-B1A6-DA44-9B97-2D23928106F8}" type="pres">
      <dgm:prSet presAssocID="{60FC4360-5DAB-6E4E-980A-A72A3E560039}" presName="Name64" presStyleLbl="parChTrans1D2" presStyleIdx="2" presStyleCnt="6"/>
      <dgm:spPr/>
      <dgm:t>
        <a:bodyPr/>
        <a:lstStyle/>
        <a:p>
          <a:endParaRPr lang="zh-CN" altLang="en-US"/>
        </a:p>
      </dgm:t>
    </dgm:pt>
    <dgm:pt modelId="{1EACE6A8-EC06-0E47-909E-5F2C52D1BB06}" type="pres">
      <dgm:prSet presAssocID="{7FF5874C-71CD-C54B-ACBE-ED935C77C898}" presName="hierRoot2" presStyleCnt="0">
        <dgm:presLayoutVars>
          <dgm:hierBranch val="init"/>
        </dgm:presLayoutVars>
      </dgm:prSet>
      <dgm:spPr/>
    </dgm:pt>
    <dgm:pt modelId="{553E9667-A06B-3349-82C6-40751EA73422}" type="pres">
      <dgm:prSet presAssocID="{7FF5874C-71CD-C54B-ACBE-ED935C77C898}" presName="rootComposite" presStyleCnt="0"/>
      <dgm:spPr/>
    </dgm:pt>
    <dgm:pt modelId="{87FD840A-E0E3-2949-AD77-2CFFA0CDE289}" type="pres">
      <dgm:prSet presAssocID="{7FF5874C-71CD-C54B-ACBE-ED935C77C898}" presName="rootText" presStyleLbl="node2" presStyleIdx="2" presStyleCnt="6">
        <dgm:presLayoutVars>
          <dgm:chPref val="3"/>
        </dgm:presLayoutVars>
      </dgm:prSet>
      <dgm:spPr/>
      <dgm:t>
        <a:bodyPr/>
        <a:lstStyle/>
        <a:p>
          <a:endParaRPr lang="zh-CN" altLang="en-US"/>
        </a:p>
      </dgm:t>
    </dgm:pt>
    <dgm:pt modelId="{C940B43C-3D8C-0442-B2EC-65A3DFC9F9ED}" type="pres">
      <dgm:prSet presAssocID="{7FF5874C-71CD-C54B-ACBE-ED935C77C898}" presName="rootConnector" presStyleLbl="node2" presStyleIdx="2" presStyleCnt="6"/>
      <dgm:spPr/>
      <dgm:t>
        <a:bodyPr/>
        <a:lstStyle/>
        <a:p>
          <a:endParaRPr lang="zh-CN" altLang="en-US"/>
        </a:p>
      </dgm:t>
    </dgm:pt>
    <dgm:pt modelId="{86A84EEB-9D56-A140-80AC-94BBDC056D5E}" type="pres">
      <dgm:prSet presAssocID="{7FF5874C-71CD-C54B-ACBE-ED935C77C898}" presName="hierChild4" presStyleCnt="0"/>
      <dgm:spPr/>
    </dgm:pt>
    <dgm:pt modelId="{09B20662-70A6-EC42-A50E-2F3CC346C6E1}" type="pres">
      <dgm:prSet presAssocID="{7FF5874C-71CD-C54B-ACBE-ED935C77C898}" presName="hierChild5" presStyleCnt="0"/>
      <dgm:spPr/>
    </dgm:pt>
    <dgm:pt modelId="{635005BC-A2C3-434B-B181-57A6EE8B1629}" type="pres">
      <dgm:prSet presAssocID="{F4ED351A-95D6-7344-B9CD-178C22881098}" presName="Name64" presStyleLbl="parChTrans1D2" presStyleIdx="3" presStyleCnt="6"/>
      <dgm:spPr/>
      <dgm:t>
        <a:bodyPr/>
        <a:lstStyle/>
        <a:p>
          <a:endParaRPr lang="zh-CN" altLang="en-US"/>
        </a:p>
      </dgm:t>
    </dgm:pt>
    <dgm:pt modelId="{7992CEE5-7B1E-7940-9E7C-2BA1F2688D4E}" type="pres">
      <dgm:prSet presAssocID="{33784208-379A-9347-8AC9-855E71EA14BD}" presName="hierRoot2" presStyleCnt="0">
        <dgm:presLayoutVars>
          <dgm:hierBranch val="init"/>
        </dgm:presLayoutVars>
      </dgm:prSet>
      <dgm:spPr/>
    </dgm:pt>
    <dgm:pt modelId="{0C9CFC4B-D767-F64C-8019-1229BBF5DB44}" type="pres">
      <dgm:prSet presAssocID="{33784208-379A-9347-8AC9-855E71EA14BD}" presName="rootComposite" presStyleCnt="0"/>
      <dgm:spPr/>
    </dgm:pt>
    <dgm:pt modelId="{D1DB0210-D26C-9D45-A411-8CA98AFA695F}" type="pres">
      <dgm:prSet presAssocID="{33784208-379A-9347-8AC9-855E71EA14BD}" presName="rootText" presStyleLbl="node2" presStyleIdx="3" presStyleCnt="6">
        <dgm:presLayoutVars>
          <dgm:chPref val="3"/>
        </dgm:presLayoutVars>
      </dgm:prSet>
      <dgm:spPr/>
      <dgm:t>
        <a:bodyPr/>
        <a:lstStyle/>
        <a:p>
          <a:endParaRPr lang="zh-CN" altLang="en-US"/>
        </a:p>
      </dgm:t>
    </dgm:pt>
    <dgm:pt modelId="{3DED3321-A7A0-9449-8BA9-A51EDDA035AD}" type="pres">
      <dgm:prSet presAssocID="{33784208-379A-9347-8AC9-855E71EA14BD}" presName="rootConnector" presStyleLbl="node2" presStyleIdx="3" presStyleCnt="6"/>
      <dgm:spPr/>
      <dgm:t>
        <a:bodyPr/>
        <a:lstStyle/>
        <a:p>
          <a:endParaRPr lang="zh-CN" altLang="en-US"/>
        </a:p>
      </dgm:t>
    </dgm:pt>
    <dgm:pt modelId="{5D21778A-B670-7947-B52D-5DE0ABF189E7}" type="pres">
      <dgm:prSet presAssocID="{33784208-379A-9347-8AC9-855E71EA14BD}" presName="hierChild4" presStyleCnt="0"/>
      <dgm:spPr/>
    </dgm:pt>
    <dgm:pt modelId="{D49852D0-AB4C-D541-A27B-CE653079F06A}" type="pres">
      <dgm:prSet presAssocID="{33784208-379A-9347-8AC9-855E71EA14BD}" presName="hierChild5" presStyleCnt="0"/>
      <dgm:spPr/>
    </dgm:pt>
    <dgm:pt modelId="{A0F1FBB7-B5C1-BC41-84D1-5C768A05EDA5}" type="pres">
      <dgm:prSet presAssocID="{6A3A2190-2507-2D43-B64E-6B808F6DF362}" presName="Name64" presStyleLbl="parChTrans1D2" presStyleIdx="4" presStyleCnt="6"/>
      <dgm:spPr/>
      <dgm:t>
        <a:bodyPr/>
        <a:lstStyle/>
        <a:p>
          <a:endParaRPr lang="zh-CN" altLang="en-US"/>
        </a:p>
      </dgm:t>
    </dgm:pt>
    <dgm:pt modelId="{1F3DE4C8-EA6B-6C4E-8C9E-51F57AA6C1B6}" type="pres">
      <dgm:prSet presAssocID="{510D243E-25AF-9149-A54A-432F1E8FCF28}" presName="hierRoot2" presStyleCnt="0">
        <dgm:presLayoutVars>
          <dgm:hierBranch val="init"/>
        </dgm:presLayoutVars>
      </dgm:prSet>
      <dgm:spPr/>
    </dgm:pt>
    <dgm:pt modelId="{1A90DC7D-798F-2249-B935-B431E132630E}" type="pres">
      <dgm:prSet presAssocID="{510D243E-25AF-9149-A54A-432F1E8FCF28}" presName="rootComposite" presStyleCnt="0"/>
      <dgm:spPr/>
    </dgm:pt>
    <dgm:pt modelId="{276193FA-5886-1146-83FF-A1A25F36F5DA}" type="pres">
      <dgm:prSet presAssocID="{510D243E-25AF-9149-A54A-432F1E8FCF28}" presName="rootText" presStyleLbl="node2" presStyleIdx="4" presStyleCnt="6">
        <dgm:presLayoutVars>
          <dgm:chPref val="3"/>
        </dgm:presLayoutVars>
      </dgm:prSet>
      <dgm:spPr/>
      <dgm:t>
        <a:bodyPr/>
        <a:lstStyle/>
        <a:p>
          <a:endParaRPr lang="zh-CN" altLang="en-US"/>
        </a:p>
      </dgm:t>
    </dgm:pt>
    <dgm:pt modelId="{B4AE6AA1-DDDE-E940-A0A6-343CAA8EC2B8}" type="pres">
      <dgm:prSet presAssocID="{510D243E-25AF-9149-A54A-432F1E8FCF28}" presName="rootConnector" presStyleLbl="node2" presStyleIdx="4" presStyleCnt="6"/>
      <dgm:spPr/>
      <dgm:t>
        <a:bodyPr/>
        <a:lstStyle/>
        <a:p>
          <a:endParaRPr lang="zh-CN" altLang="en-US"/>
        </a:p>
      </dgm:t>
    </dgm:pt>
    <dgm:pt modelId="{CEF51267-088A-3A47-B715-C469A640BF06}" type="pres">
      <dgm:prSet presAssocID="{510D243E-25AF-9149-A54A-432F1E8FCF28}" presName="hierChild4" presStyleCnt="0"/>
      <dgm:spPr/>
    </dgm:pt>
    <dgm:pt modelId="{F30BDC43-7933-4F42-BA6F-5C52BE652527}" type="pres">
      <dgm:prSet presAssocID="{510D243E-25AF-9149-A54A-432F1E8FCF28}" presName="hierChild5" presStyleCnt="0"/>
      <dgm:spPr/>
    </dgm:pt>
    <dgm:pt modelId="{CB626481-656F-FF4D-A8F0-184A79AE0FE6}" type="pres">
      <dgm:prSet presAssocID="{B12D748B-D984-FC41-80E1-681C34C6DD58}" presName="Name64" presStyleLbl="parChTrans1D2" presStyleIdx="5" presStyleCnt="6"/>
      <dgm:spPr/>
      <dgm:t>
        <a:bodyPr/>
        <a:lstStyle/>
        <a:p>
          <a:endParaRPr lang="zh-CN" altLang="en-US"/>
        </a:p>
      </dgm:t>
    </dgm:pt>
    <dgm:pt modelId="{1A70C432-419D-E340-8772-D2763AA0249F}" type="pres">
      <dgm:prSet presAssocID="{A9C386D4-3674-6642-96FC-EA8169A7CD52}" presName="hierRoot2" presStyleCnt="0">
        <dgm:presLayoutVars>
          <dgm:hierBranch val="init"/>
        </dgm:presLayoutVars>
      </dgm:prSet>
      <dgm:spPr/>
    </dgm:pt>
    <dgm:pt modelId="{208A9495-369F-0E45-BC1B-AC6EEC2DF4F7}" type="pres">
      <dgm:prSet presAssocID="{A9C386D4-3674-6642-96FC-EA8169A7CD52}" presName="rootComposite" presStyleCnt="0"/>
      <dgm:spPr/>
    </dgm:pt>
    <dgm:pt modelId="{4F40E3DE-4990-704F-9DA4-DEE1A6A9AD49}" type="pres">
      <dgm:prSet presAssocID="{A9C386D4-3674-6642-96FC-EA8169A7CD52}" presName="rootText" presStyleLbl="node2" presStyleIdx="5" presStyleCnt="6">
        <dgm:presLayoutVars>
          <dgm:chPref val="3"/>
        </dgm:presLayoutVars>
      </dgm:prSet>
      <dgm:spPr/>
      <dgm:t>
        <a:bodyPr/>
        <a:lstStyle/>
        <a:p>
          <a:endParaRPr lang="zh-CN" altLang="en-US"/>
        </a:p>
      </dgm:t>
    </dgm:pt>
    <dgm:pt modelId="{C632867A-E82F-6743-B70F-A147515B3A3F}" type="pres">
      <dgm:prSet presAssocID="{A9C386D4-3674-6642-96FC-EA8169A7CD52}" presName="rootConnector" presStyleLbl="node2" presStyleIdx="5" presStyleCnt="6"/>
      <dgm:spPr/>
      <dgm:t>
        <a:bodyPr/>
        <a:lstStyle/>
        <a:p>
          <a:endParaRPr lang="zh-CN" altLang="en-US"/>
        </a:p>
      </dgm:t>
    </dgm:pt>
    <dgm:pt modelId="{D678E246-52D5-5643-86D1-864E16B2A6CB}" type="pres">
      <dgm:prSet presAssocID="{A9C386D4-3674-6642-96FC-EA8169A7CD52}" presName="hierChild4" presStyleCnt="0"/>
      <dgm:spPr/>
    </dgm:pt>
    <dgm:pt modelId="{F0AF3AE6-034D-8149-966A-C999D5F98A27}" type="pres">
      <dgm:prSet presAssocID="{A9C386D4-3674-6642-96FC-EA8169A7CD52}" presName="hierChild5" presStyleCnt="0"/>
      <dgm:spPr/>
    </dgm:pt>
    <dgm:pt modelId="{C44D0F13-BFFA-EB4F-9F29-2FB876357873}" type="pres">
      <dgm:prSet presAssocID="{992C6049-808D-274A-8936-DC5E2E908025}" presName="hierChild3" presStyleCnt="0"/>
      <dgm:spPr/>
    </dgm:pt>
  </dgm:ptLst>
  <dgm:cxnLst>
    <dgm:cxn modelId="{2F387EDA-0545-1B40-9C7D-DA1D87DC8710}" type="presOf" srcId="{7212A6C6-B29D-FC43-AE25-19438CF0A43E}" destId="{C67070C2-4E97-6541-97CB-35E297C6296A}" srcOrd="0" destOrd="0" presId="urn:microsoft.com/office/officeart/2009/3/layout/HorizontalOrganizationChart"/>
    <dgm:cxn modelId="{F50DFD47-28CE-A244-9791-569A293180E2}" type="presOf" srcId="{60FC4360-5DAB-6E4E-980A-A72A3E560039}" destId="{94EBE692-B1A6-DA44-9B97-2D23928106F8}" srcOrd="0" destOrd="0" presId="urn:microsoft.com/office/officeart/2009/3/layout/HorizontalOrganizationChart"/>
    <dgm:cxn modelId="{45A285BC-0C51-AA40-B92E-3BBF80807345}" type="presOf" srcId="{D00B6FE4-9F99-FD46-8FE1-6325DD7C03AA}" destId="{0B17A43A-BF84-F04C-AE28-6415F4F7556A}" srcOrd="1" destOrd="0" presId="urn:microsoft.com/office/officeart/2009/3/layout/HorizontalOrganizationChart"/>
    <dgm:cxn modelId="{15241763-F0EA-0149-BBBF-A14D21B3E146}" type="presOf" srcId="{1C9D07AF-0DFD-CA47-92B3-E52A1387B626}" destId="{1954180A-8D89-7648-B216-001869BF325D}" srcOrd="0" destOrd="0" presId="urn:microsoft.com/office/officeart/2009/3/layout/HorizontalOrganizationChart"/>
    <dgm:cxn modelId="{BB33B1CE-7DBE-894D-A7F9-87BF0CB54580}" type="presOf" srcId="{510D243E-25AF-9149-A54A-432F1E8FCF28}" destId="{276193FA-5886-1146-83FF-A1A25F36F5DA}" srcOrd="0" destOrd="0" presId="urn:microsoft.com/office/officeart/2009/3/layout/HorizontalOrganizationChart"/>
    <dgm:cxn modelId="{CC2FE4D2-9085-C244-8FE9-72AEEBC0A71A}" type="presOf" srcId="{7FF5874C-71CD-C54B-ACBE-ED935C77C898}" destId="{87FD840A-E0E3-2949-AD77-2CFFA0CDE289}" srcOrd="0" destOrd="0" presId="urn:microsoft.com/office/officeart/2009/3/layout/HorizontalOrganizationChart"/>
    <dgm:cxn modelId="{7F9031C0-7907-5143-860A-456286271100}" type="presOf" srcId="{A9C386D4-3674-6642-96FC-EA8169A7CD52}" destId="{4F40E3DE-4990-704F-9DA4-DEE1A6A9AD49}" srcOrd="0" destOrd="0" presId="urn:microsoft.com/office/officeart/2009/3/layout/HorizontalOrganizationChart"/>
    <dgm:cxn modelId="{8B5DE2EC-C645-BC42-A3FD-D284518A0D09}" srcId="{992C6049-808D-274A-8936-DC5E2E908025}" destId="{7FF5874C-71CD-C54B-ACBE-ED935C77C898}" srcOrd="2" destOrd="0" parTransId="{60FC4360-5DAB-6E4E-980A-A72A3E560039}" sibTransId="{F99DCCB3-2F80-CA40-92BD-E3F96364D6BE}"/>
    <dgm:cxn modelId="{54EFB32A-973F-7E45-B04E-512022895F3E}" type="presOf" srcId="{B12D748B-D984-FC41-80E1-681C34C6DD58}" destId="{CB626481-656F-FF4D-A8F0-184A79AE0FE6}" srcOrd="0" destOrd="0" presId="urn:microsoft.com/office/officeart/2009/3/layout/HorizontalOrganizationChart"/>
    <dgm:cxn modelId="{30FDE194-B033-744E-8620-586CD3B4D0B4}" type="presOf" srcId="{33784208-379A-9347-8AC9-855E71EA14BD}" destId="{D1DB0210-D26C-9D45-A411-8CA98AFA695F}" srcOrd="0" destOrd="0" presId="urn:microsoft.com/office/officeart/2009/3/layout/HorizontalOrganizationChart"/>
    <dgm:cxn modelId="{989D33AB-5501-E54F-834C-EEA0568DC5F4}" srcId="{992C6049-808D-274A-8936-DC5E2E908025}" destId="{19DFE228-4E3F-2A47-AE2E-617DBE5EC759}" srcOrd="1" destOrd="0" parTransId="{7212A6C6-B29D-FC43-AE25-19438CF0A43E}" sibTransId="{A4C445F7-8151-9647-AC02-FBA66E9A0E89}"/>
    <dgm:cxn modelId="{196CE0BA-AB67-CA4A-8EC0-49C25D1564F7}" type="presOf" srcId="{6A3A2190-2507-2D43-B64E-6B808F6DF362}" destId="{A0F1FBB7-B5C1-BC41-84D1-5C768A05EDA5}" srcOrd="0" destOrd="0" presId="urn:microsoft.com/office/officeart/2009/3/layout/HorizontalOrganizationChart"/>
    <dgm:cxn modelId="{EC530E3B-7D5B-D647-B1D0-3B8FA12FE241}" type="presOf" srcId="{510D243E-25AF-9149-A54A-432F1E8FCF28}" destId="{B4AE6AA1-DDDE-E940-A0A6-343CAA8EC2B8}" srcOrd="1" destOrd="0" presId="urn:microsoft.com/office/officeart/2009/3/layout/HorizontalOrganizationChart"/>
    <dgm:cxn modelId="{59DDE4D0-2776-ED4A-B61D-0C5CD6AFCAC9}" type="presOf" srcId="{992C6049-808D-274A-8936-DC5E2E908025}" destId="{92B5F2A9-9152-E64C-8EFD-7C7F4F9BB723}" srcOrd="1" destOrd="0" presId="urn:microsoft.com/office/officeart/2009/3/layout/HorizontalOrganizationChart"/>
    <dgm:cxn modelId="{33B13FB8-5ED2-2E44-A5FA-06F66E24212A}" type="presOf" srcId="{33784208-379A-9347-8AC9-855E71EA14BD}" destId="{3DED3321-A7A0-9449-8BA9-A51EDDA035AD}" srcOrd="1" destOrd="0" presId="urn:microsoft.com/office/officeart/2009/3/layout/HorizontalOrganizationChart"/>
    <dgm:cxn modelId="{4306EB50-E118-F143-95C9-691E36526950}" type="presOf" srcId="{F4ED351A-95D6-7344-B9CD-178C22881098}" destId="{635005BC-A2C3-434B-B181-57A6EE8B1629}" srcOrd="0" destOrd="0" presId="urn:microsoft.com/office/officeart/2009/3/layout/HorizontalOrganizationChart"/>
    <dgm:cxn modelId="{498C93B8-0605-AF4E-8195-8F2FE3B80F51}" srcId="{992C6049-808D-274A-8936-DC5E2E908025}" destId="{510D243E-25AF-9149-A54A-432F1E8FCF28}" srcOrd="4" destOrd="0" parTransId="{6A3A2190-2507-2D43-B64E-6B808F6DF362}" sibTransId="{939E4C30-D883-0841-A4BC-D63187FC17AD}"/>
    <dgm:cxn modelId="{7D34875D-8FDC-3147-89C4-B88DDE7C2753}" type="presOf" srcId="{7FF5874C-71CD-C54B-ACBE-ED935C77C898}" destId="{C940B43C-3D8C-0442-B2EC-65A3DFC9F9ED}" srcOrd="1" destOrd="0" presId="urn:microsoft.com/office/officeart/2009/3/layout/HorizontalOrganizationChart"/>
    <dgm:cxn modelId="{A77AA91B-B7A9-0F49-B4A2-090CE2C73E15}" srcId="{1C9D07AF-0DFD-CA47-92B3-E52A1387B626}" destId="{992C6049-808D-274A-8936-DC5E2E908025}" srcOrd="0" destOrd="0" parTransId="{7F63FB6C-6542-7444-AF65-5B81AE72CADF}" sibTransId="{5E6AACA6-8036-2542-9770-9AC6A2A2585B}"/>
    <dgm:cxn modelId="{ED8B1A28-2A01-E046-9BE4-F41608173E45}" srcId="{992C6049-808D-274A-8936-DC5E2E908025}" destId="{A9C386D4-3674-6642-96FC-EA8169A7CD52}" srcOrd="5" destOrd="0" parTransId="{B12D748B-D984-FC41-80E1-681C34C6DD58}" sibTransId="{60412A58-D128-9244-B172-66E3E21A8D08}"/>
    <dgm:cxn modelId="{0742928E-F815-3F40-A210-2223F0FC05C8}" type="presOf" srcId="{B6B21914-E8A8-7045-9D31-C64FC598EB75}" destId="{1435F5C9-B526-3A41-89F4-E98E3AF67615}" srcOrd="0" destOrd="0" presId="urn:microsoft.com/office/officeart/2009/3/layout/HorizontalOrganizationChart"/>
    <dgm:cxn modelId="{0D48F942-882A-664A-9E1A-43110D101553}" type="presOf" srcId="{A9C386D4-3674-6642-96FC-EA8169A7CD52}" destId="{C632867A-E82F-6743-B70F-A147515B3A3F}" srcOrd="1" destOrd="0" presId="urn:microsoft.com/office/officeart/2009/3/layout/HorizontalOrganizationChart"/>
    <dgm:cxn modelId="{31D456C6-D598-6F4A-8628-AF8F4EAC9CFA}" type="presOf" srcId="{19DFE228-4E3F-2A47-AE2E-617DBE5EC759}" destId="{771887DD-C43B-C647-AAE2-060E3A87DFD1}" srcOrd="0" destOrd="0" presId="urn:microsoft.com/office/officeart/2009/3/layout/HorizontalOrganizationChart"/>
    <dgm:cxn modelId="{B852008C-4ECC-9844-8631-F58366D4EA6B}" type="presOf" srcId="{D00B6FE4-9F99-FD46-8FE1-6325DD7C03AA}" destId="{01F70FCA-F17C-5744-A768-B6FCE0021718}" srcOrd="0" destOrd="0" presId="urn:microsoft.com/office/officeart/2009/3/layout/HorizontalOrganizationChart"/>
    <dgm:cxn modelId="{F4529AED-6C60-CE4E-B8E4-11304D0066F0}" type="presOf" srcId="{992C6049-808D-274A-8936-DC5E2E908025}" destId="{82E9133F-2677-1E4B-AE7E-40ECAF692EB6}" srcOrd="0" destOrd="0" presId="urn:microsoft.com/office/officeart/2009/3/layout/HorizontalOrganizationChart"/>
    <dgm:cxn modelId="{467844E4-50A7-D547-AC59-F1E62548B57F}" type="presOf" srcId="{19DFE228-4E3F-2A47-AE2E-617DBE5EC759}" destId="{6233EAD8-B233-F54C-8C50-156CD6B613B9}" srcOrd="1" destOrd="0" presId="urn:microsoft.com/office/officeart/2009/3/layout/HorizontalOrganizationChart"/>
    <dgm:cxn modelId="{0CE6ADF7-4834-4C44-AD92-8937AB721AA7}" srcId="{992C6049-808D-274A-8936-DC5E2E908025}" destId="{33784208-379A-9347-8AC9-855E71EA14BD}" srcOrd="3" destOrd="0" parTransId="{F4ED351A-95D6-7344-B9CD-178C22881098}" sibTransId="{BFF88D03-60A7-E343-938B-85D7B9682B4B}"/>
    <dgm:cxn modelId="{7F059847-143B-DF4E-8F26-468DDD149E2F}" srcId="{992C6049-808D-274A-8936-DC5E2E908025}" destId="{D00B6FE4-9F99-FD46-8FE1-6325DD7C03AA}" srcOrd="0" destOrd="0" parTransId="{B6B21914-E8A8-7045-9D31-C64FC598EB75}" sibTransId="{8614FBC9-CCFA-7640-BF44-8D518047B407}"/>
    <dgm:cxn modelId="{1ED9958C-BF9F-C04C-A119-568C8CF198DA}" type="presParOf" srcId="{1954180A-8D89-7648-B216-001869BF325D}" destId="{A147ADF8-3C7A-E64C-9AC0-7FD6E8BF86D0}" srcOrd="0" destOrd="0" presId="urn:microsoft.com/office/officeart/2009/3/layout/HorizontalOrganizationChart"/>
    <dgm:cxn modelId="{C28FD0F4-7BA0-AD4C-9821-517B150E894B}" type="presParOf" srcId="{A147ADF8-3C7A-E64C-9AC0-7FD6E8BF86D0}" destId="{6EAF0656-B857-104E-BC8E-4BE180661915}" srcOrd="0" destOrd="0" presId="urn:microsoft.com/office/officeart/2009/3/layout/HorizontalOrganizationChart"/>
    <dgm:cxn modelId="{E0821240-923E-5344-8F19-CDA95ACCFB17}" type="presParOf" srcId="{6EAF0656-B857-104E-BC8E-4BE180661915}" destId="{82E9133F-2677-1E4B-AE7E-40ECAF692EB6}" srcOrd="0" destOrd="0" presId="urn:microsoft.com/office/officeart/2009/3/layout/HorizontalOrganizationChart"/>
    <dgm:cxn modelId="{EE27562B-69D6-C14A-B46B-C03B477031DE}" type="presParOf" srcId="{6EAF0656-B857-104E-BC8E-4BE180661915}" destId="{92B5F2A9-9152-E64C-8EFD-7C7F4F9BB723}" srcOrd="1" destOrd="0" presId="urn:microsoft.com/office/officeart/2009/3/layout/HorizontalOrganizationChart"/>
    <dgm:cxn modelId="{EE65625E-63D7-9A41-A480-58BFA8C836D3}" type="presParOf" srcId="{A147ADF8-3C7A-E64C-9AC0-7FD6E8BF86D0}" destId="{36789C5E-84A4-EB41-91C1-3BEF3AAC4F37}" srcOrd="1" destOrd="0" presId="urn:microsoft.com/office/officeart/2009/3/layout/HorizontalOrganizationChart"/>
    <dgm:cxn modelId="{872E46B1-2836-474F-9992-C9E8ABF96983}" type="presParOf" srcId="{36789C5E-84A4-EB41-91C1-3BEF3AAC4F37}" destId="{1435F5C9-B526-3A41-89F4-E98E3AF67615}" srcOrd="0" destOrd="0" presId="urn:microsoft.com/office/officeart/2009/3/layout/HorizontalOrganizationChart"/>
    <dgm:cxn modelId="{FAF8FBB9-4CE5-E34F-A983-A92752A032E4}" type="presParOf" srcId="{36789C5E-84A4-EB41-91C1-3BEF3AAC4F37}" destId="{F11D3D6D-A9E3-E040-85E5-A1F77007A5C0}" srcOrd="1" destOrd="0" presId="urn:microsoft.com/office/officeart/2009/3/layout/HorizontalOrganizationChart"/>
    <dgm:cxn modelId="{6721B987-7C94-794C-BD01-4711BAE17078}" type="presParOf" srcId="{F11D3D6D-A9E3-E040-85E5-A1F77007A5C0}" destId="{6B4308E5-9199-CE42-929A-3BD674ADFD67}" srcOrd="0" destOrd="0" presId="urn:microsoft.com/office/officeart/2009/3/layout/HorizontalOrganizationChart"/>
    <dgm:cxn modelId="{BE35ECAB-23B9-ED41-A9D3-63882AB98264}" type="presParOf" srcId="{6B4308E5-9199-CE42-929A-3BD674ADFD67}" destId="{01F70FCA-F17C-5744-A768-B6FCE0021718}" srcOrd="0" destOrd="0" presId="urn:microsoft.com/office/officeart/2009/3/layout/HorizontalOrganizationChart"/>
    <dgm:cxn modelId="{D0DADEA3-B59E-7E45-81EF-443935CFCF28}" type="presParOf" srcId="{6B4308E5-9199-CE42-929A-3BD674ADFD67}" destId="{0B17A43A-BF84-F04C-AE28-6415F4F7556A}" srcOrd="1" destOrd="0" presId="urn:microsoft.com/office/officeart/2009/3/layout/HorizontalOrganizationChart"/>
    <dgm:cxn modelId="{DE329E0C-45A4-BC4A-A4CC-F3BE5742504A}" type="presParOf" srcId="{F11D3D6D-A9E3-E040-85E5-A1F77007A5C0}" destId="{0B89AD5D-F267-8240-9115-5C5930C75D18}" srcOrd="1" destOrd="0" presId="urn:microsoft.com/office/officeart/2009/3/layout/HorizontalOrganizationChart"/>
    <dgm:cxn modelId="{ADB329DF-6602-464A-BFC9-97D1D5F0085D}" type="presParOf" srcId="{F11D3D6D-A9E3-E040-85E5-A1F77007A5C0}" destId="{2DC2C5A3-661F-134F-AE2D-8E7038443336}" srcOrd="2" destOrd="0" presId="urn:microsoft.com/office/officeart/2009/3/layout/HorizontalOrganizationChart"/>
    <dgm:cxn modelId="{08450A84-BFF2-974C-AC70-285FB76BCEB9}" type="presParOf" srcId="{36789C5E-84A4-EB41-91C1-3BEF3AAC4F37}" destId="{C67070C2-4E97-6541-97CB-35E297C6296A}" srcOrd="2" destOrd="0" presId="urn:microsoft.com/office/officeart/2009/3/layout/HorizontalOrganizationChart"/>
    <dgm:cxn modelId="{A11CB8CC-1213-B945-86AB-92FE0DB98334}" type="presParOf" srcId="{36789C5E-84A4-EB41-91C1-3BEF3AAC4F37}" destId="{B5BD0EB1-256E-794D-B806-C828FE1AC59B}" srcOrd="3" destOrd="0" presId="urn:microsoft.com/office/officeart/2009/3/layout/HorizontalOrganizationChart"/>
    <dgm:cxn modelId="{30B95F7F-51C6-C949-942A-557FC2FC1656}" type="presParOf" srcId="{B5BD0EB1-256E-794D-B806-C828FE1AC59B}" destId="{550C7938-A7C2-544B-9E48-C333C937451F}" srcOrd="0" destOrd="0" presId="urn:microsoft.com/office/officeart/2009/3/layout/HorizontalOrganizationChart"/>
    <dgm:cxn modelId="{52690789-BC36-1942-97D8-FE18F5E13176}" type="presParOf" srcId="{550C7938-A7C2-544B-9E48-C333C937451F}" destId="{771887DD-C43B-C647-AAE2-060E3A87DFD1}" srcOrd="0" destOrd="0" presId="urn:microsoft.com/office/officeart/2009/3/layout/HorizontalOrganizationChart"/>
    <dgm:cxn modelId="{B9F0E1CE-6DE8-5846-BA7B-719337076594}" type="presParOf" srcId="{550C7938-A7C2-544B-9E48-C333C937451F}" destId="{6233EAD8-B233-F54C-8C50-156CD6B613B9}" srcOrd="1" destOrd="0" presId="urn:microsoft.com/office/officeart/2009/3/layout/HorizontalOrganizationChart"/>
    <dgm:cxn modelId="{2FA82779-EB8D-0047-82BF-3F6ADDBD81C7}" type="presParOf" srcId="{B5BD0EB1-256E-794D-B806-C828FE1AC59B}" destId="{119CCAA3-8463-B04D-A4E9-D2BC0C34F113}" srcOrd="1" destOrd="0" presId="urn:microsoft.com/office/officeart/2009/3/layout/HorizontalOrganizationChart"/>
    <dgm:cxn modelId="{F4B7720D-9FD8-6F4A-91DF-AC93B0127566}" type="presParOf" srcId="{B5BD0EB1-256E-794D-B806-C828FE1AC59B}" destId="{DF66504A-B7F8-D948-8593-22147692477A}" srcOrd="2" destOrd="0" presId="urn:microsoft.com/office/officeart/2009/3/layout/HorizontalOrganizationChart"/>
    <dgm:cxn modelId="{6AEA5039-10DA-344F-AEEC-F81388991FB9}" type="presParOf" srcId="{36789C5E-84A4-EB41-91C1-3BEF3AAC4F37}" destId="{94EBE692-B1A6-DA44-9B97-2D23928106F8}" srcOrd="4" destOrd="0" presId="urn:microsoft.com/office/officeart/2009/3/layout/HorizontalOrganizationChart"/>
    <dgm:cxn modelId="{B44B07EE-0098-1A4A-A2ED-733EAF8D3E64}" type="presParOf" srcId="{36789C5E-84A4-EB41-91C1-3BEF3AAC4F37}" destId="{1EACE6A8-EC06-0E47-909E-5F2C52D1BB06}" srcOrd="5" destOrd="0" presId="urn:microsoft.com/office/officeart/2009/3/layout/HorizontalOrganizationChart"/>
    <dgm:cxn modelId="{9B2A8024-0E80-DF49-BE75-FBEF5EAF15B5}" type="presParOf" srcId="{1EACE6A8-EC06-0E47-909E-5F2C52D1BB06}" destId="{553E9667-A06B-3349-82C6-40751EA73422}" srcOrd="0" destOrd="0" presId="urn:microsoft.com/office/officeart/2009/3/layout/HorizontalOrganizationChart"/>
    <dgm:cxn modelId="{F9EA1D94-D6FD-CF42-A1F0-C9F821F47C28}" type="presParOf" srcId="{553E9667-A06B-3349-82C6-40751EA73422}" destId="{87FD840A-E0E3-2949-AD77-2CFFA0CDE289}" srcOrd="0" destOrd="0" presId="urn:microsoft.com/office/officeart/2009/3/layout/HorizontalOrganizationChart"/>
    <dgm:cxn modelId="{F8C12D37-2B33-AA42-8876-2CFD26B803D3}" type="presParOf" srcId="{553E9667-A06B-3349-82C6-40751EA73422}" destId="{C940B43C-3D8C-0442-B2EC-65A3DFC9F9ED}" srcOrd="1" destOrd="0" presId="urn:microsoft.com/office/officeart/2009/3/layout/HorizontalOrganizationChart"/>
    <dgm:cxn modelId="{E6EE78C0-1EC5-E142-8B42-B6EECAD4EE49}" type="presParOf" srcId="{1EACE6A8-EC06-0E47-909E-5F2C52D1BB06}" destId="{86A84EEB-9D56-A140-80AC-94BBDC056D5E}" srcOrd="1" destOrd="0" presId="urn:microsoft.com/office/officeart/2009/3/layout/HorizontalOrganizationChart"/>
    <dgm:cxn modelId="{0A5F288D-70E2-A64E-8CC4-E393300CED02}" type="presParOf" srcId="{1EACE6A8-EC06-0E47-909E-5F2C52D1BB06}" destId="{09B20662-70A6-EC42-A50E-2F3CC346C6E1}" srcOrd="2" destOrd="0" presId="urn:microsoft.com/office/officeart/2009/3/layout/HorizontalOrganizationChart"/>
    <dgm:cxn modelId="{EF1F443D-AF6C-A947-A89B-B3E48079574F}" type="presParOf" srcId="{36789C5E-84A4-EB41-91C1-3BEF3AAC4F37}" destId="{635005BC-A2C3-434B-B181-57A6EE8B1629}" srcOrd="6" destOrd="0" presId="urn:microsoft.com/office/officeart/2009/3/layout/HorizontalOrganizationChart"/>
    <dgm:cxn modelId="{8037E314-0EC6-9C41-86F9-CBC1B6301B13}" type="presParOf" srcId="{36789C5E-84A4-EB41-91C1-3BEF3AAC4F37}" destId="{7992CEE5-7B1E-7940-9E7C-2BA1F2688D4E}" srcOrd="7" destOrd="0" presId="urn:microsoft.com/office/officeart/2009/3/layout/HorizontalOrganizationChart"/>
    <dgm:cxn modelId="{D6229C86-6F33-8D49-B41B-A5F7A22FB14D}" type="presParOf" srcId="{7992CEE5-7B1E-7940-9E7C-2BA1F2688D4E}" destId="{0C9CFC4B-D767-F64C-8019-1229BBF5DB44}" srcOrd="0" destOrd="0" presId="urn:microsoft.com/office/officeart/2009/3/layout/HorizontalOrganizationChart"/>
    <dgm:cxn modelId="{2726E18A-AD59-6D4B-AF78-72C55D7A1E46}" type="presParOf" srcId="{0C9CFC4B-D767-F64C-8019-1229BBF5DB44}" destId="{D1DB0210-D26C-9D45-A411-8CA98AFA695F}" srcOrd="0" destOrd="0" presId="urn:microsoft.com/office/officeart/2009/3/layout/HorizontalOrganizationChart"/>
    <dgm:cxn modelId="{E3F3AE57-5724-5743-B499-666F0FFCDDE3}" type="presParOf" srcId="{0C9CFC4B-D767-F64C-8019-1229BBF5DB44}" destId="{3DED3321-A7A0-9449-8BA9-A51EDDA035AD}" srcOrd="1" destOrd="0" presId="urn:microsoft.com/office/officeart/2009/3/layout/HorizontalOrganizationChart"/>
    <dgm:cxn modelId="{E39FE913-5E93-3448-B56F-CC3299061A8B}" type="presParOf" srcId="{7992CEE5-7B1E-7940-9E7C-2BA1F2688D4E}" destId="{5D21778A-B670-7947-B52D-5DE0ABF189E7}" srcOrd="1" destOrd="0" presId="urn:microsoft.com/office/officeart/2009/3/layout/HorizontalOrganizationChart"/>
    <dgm:cxn modelId="{22C7A17D-AEB2-4E40-B4FB-C9CD3BE2DD36}" type="presParOf" srcId="{7992CEE5-7B1E-7940-9E7C-2BA1F2688D4E}" destId="{D49852D0-AB4C-D541-A27B-CE653079F06A}" srcOrd="2" destOrd="0" presId="urn:microsoft.com/office/officeart/2009/3/layout/HorizontalOrganizationChart"/>
    <dgm:cxn modelId="{270F56AD-4557-3C4C-A33B-BE9B5C7DA053}" type="presParOf" srcId="{36789C5E-84A4-EB41-91C1-3BEF3AAC4F37}" destId="{A0F1FBB7-B5C1-BC41-84D1-5C768A05EDA5}" srcOrd="8" destOrd="0" presId="urn:microsoft.com/office/officeart/2009/3/layout/HorizontalOrganizationChart"/>
    <dgm:cxn modelId="{E43C4978-1C6B-8C4D-BF25-CA37BA517835}" type="presParOf" srcId="{36789C5E-84A4-EB41-91C1-3BEF3AAC4F37}" destId="{1F3DE4C8-EA6B-6C4E-8C9E-51F57AA6C1B6}" srcOrd="9" destOrd="0" presId="urn:microsoft.com/office/officeart/2009/3/layout/HorizontalOrganizationChart"/>
    <dgm:cxn modelId="{E675BE73-90B9-6A4B-9638-981B73B65D51}" type="presParOf" srcId="{1F3DE4C8-EA6B-6C4E-8C9E-51F57AA6C1B6}" destId="{1A90DC7D-798F-2249-B935-B431E132630E}" srcOrd="0" destOrd="0" presId="urn:microsoft.com/office/officeart/2009/3/layout/HorizontalOrganizationChart"/>
    <dgm:cxn modelId="{3F6EBEB5-0322-9F42-AA4A-5EBC3892D194}" type="presParOf" srcId="{1A90DC7D-798F-2249-B935-B431E132630E}" destId="{276193FA-5886-1146-83FF-A1A25F36F5DA}" srcOrd="0" destOrd="0" presId="urn:microsoft.com/office/officeart/2009/3/layout/HorizontalOrganizationChart"/>
    <dgm:cxn modelId="{2E5950E4-17B5-A946-B933-9986C45CFD20}" type="presParOf" srcId="{1A90DC7D-798F-2249-B935-B431E132630E}" destId="{B4AE6AA1-DDDE-E940-A0A6-343CAA8EC2B8}" srcOrd="1" destOrd="0" presId="urn:microsoft.com/office/officeart/2009/3/layout/HorizontalOrganizationChart"/>
    <dgm:cxn modelId="{1B620D4F-404E-9D4B-B08E-A2E9E1E67932}" type="presParOf" srcId="{1F3DE4C8-EA6B-6C4E-8C9E-51F57AA6C1B6}" destId="{CEF51267-088A-3A47-B715-C469A640BF06}" srcOrd="1" destOrd="0" presId="urn:microsoft.com/office/officeart/2009/3/layout/HorizontalOrganizationChart"/>
    <dgm:cxn modelId="{8F9860F8-E8E6-B841-9F46-86CBB7F8DBCC}" type="presParOf" srcId="{1F3DE4C8-EA6B-6C4E-8C9E-51F57AA6C1B6}" destId="{F30BDC43-7933-4F42-BA6F-5C52BE652527}" srcOrd="2" destOrd="0" presId="urn:microsoft.com/office/officeart/2009/3/layout/HorizontalOrganizationChart"/>
    <dgm:cxn modelId="{32323DFC-4F58-304C-9136-12FE365FDA06}" type="presParOf" srcId="{36789C5E-84A4-EB41-91C1-3BEF3AAC4F37}" destId="{CB626481-656F-FF4D-A8F0-184A79AE0FE6}" srcOrd="10" destOrd="0" presId="urn:microsoft.com/office/officeart/2009/3/layout/HorizontalOrganizationChart"/>
    <dgm:cxn modelId="{F4DC63E1-CE20-1649-A5CC-D813E404FD8B}" type="presParOf" srcId="{36789C5E-84A4-EB41-91C1-3BEF3AAC4F37}" destId="{1A70C432-419D-E340-8772-D2763AA0249F}" srcOrd="11" destOrd="0" presId="urn:microsoft.com/office/officeart/2009/3/layout/HorizontalOrganizationChart"/>
    <dgm:cxn modelId="{95E37E61-C5D5-824B-9191-1C020E7630E4}" type="presParOf" srcId="{1A70C432-419D-E340-8772-D2763AA0249F}" destId="{208A9495-369F-0E45-BC1B-AC6EEC2DF4F7}" srcOrd="0" destOrd="0" presId="urn:microsoft.com/office/officeart/2009/3/layout/HorizontalOrganizationChart"/>
    <dgm:cxn modelId="{47C874A4-A27D-F748-B1B1-913FE82923B6}" type="presParOf" srcId="{208A9495-369F-0E45-BC1B-AC6EEC2DF4F7}" destId="{4F40E3DE-4990-704F-9DA4-DEE1A6A9AD49}" srcOrd="0" destOrd="0" presId="urn:microsoft.com/office/officeart/2009/3/layout/HorizontalOrganizationChart"/>
    <dgm:cxn modelId="{4C3A16FB-43C9-6D4E-A980-A8FDDB32E567}" type="presParOf" srcId="{208A9495-369F-0E45-BC1B-AC6EEC2DF4F7}" destId="{C632867A-E82F-6743-B70F-A147515B3A3F}" srcOrd="1" destOrd="0" presId="urn:microsoft.com/office/officeart/2009/3/layout/HorizontalOrganizationChart"/>
    <dgm:cxn modelId="{0E3962B5-417F-B442-9F8E-7020BD9B38DA}" type="presParOf" srcId="{1A70C432-419D-E340-8772-D2763AA0249F}" destId="{D678E246-52D5-5643-86D1-864E16B2A6CB}" srcOrd="1" destOrd="0" presId="urn:microsoft.com/office/officeart/2009/3/layout/HorizontalOrganizationChart"/>
    <dgm:cxn modelId="{38541FBC-840B-1F4E-81DD-2630B226543F}" type="presParOf" srcId="{1A70C432-419D-E340-8772-D2763AA0249F}" destId="{F0AF3AE6-034D-8149-966A-C999D5F98A27}" srcOrd="2" destOrd="0" presId="urn:microsoft.com/office/officeart/2009/3/layout/HorizontalOrganizationChart"/>
    <dgm:cxn modelId="{D982DCCA-80B2-7E49-B8F8-57F2DE81FD7F}" type="presParOf" srcId="{A147ADF8-3C7A-E64C-9AC0-7FD6E8BF86D0}" destId="{C44D0F13-BFFA-EB4F-9F29-2FB876357873}" srcOrd="2" destOrd="0" presId="urn:microsoft.com/office/officeart/2009/3/layout/HorizontalOrganizationChar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366C2-4CBC-8A43-9BA9-48A0610ECE7E}">
      <dsp:nvSpPr>
        <dsp:cNvPr id="0" name=""/>
        <dsp:cNvSpPr/>
      </dsp:nvSpPr>
      <dsp:spPr>
        <a:xfrm>
          <a:off x="4475671" y="798483"/>
          <a:ext cx="4158602" cy="131225"/>
        </a:xfrm>
        <a:custGeom>
          <a:avLst/>
          <a:gdLst/>
          <a:ahLst/>
          <a:cxnLst/>
          <a:rect l="0" t="0" r="0" b="0"/>
          <a:pathLst>
            <a:path>
              <a:moveTo>
                <a:pt x="0" y="0"/>
              </a:moveTo>
              <a:lnTo>
                <a:pt x="0" y="65612"/>
              </a:lnTo>
              <a:lnTo>
                <a:pt x="4158602" y="65612"/>
              </a:lnTo>
              <a:lnTo>
                <a:pt x="415860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5CE0-8717-F942-9E3E-133A38080DDC}">
      <dsp:nvSpPr>
        <dsp:cNvPr id="0" name=""/>
        <dsp:cNvSpPr/>
      </dsp:nvSpPr>
      <dsp:spPr>
        <a:xfrm>
          <a:off x="4475671" y="798483"/>
          <a:ext cx="3402492" cy="131225"/>
        </a:xfrm>
        <a:custGeom>
          <a:avLst/>
          <a:gdLst/>
          <a:ahLst/>
          <a:cxnLst/>
          <a:rect l="0" t="0" r="0" b="0"/>
          <a:pathLst>
            <a:path>
              <a:moveTo>
                <a:pt x="0" y="0"/>
              </a:moveTo>
              <a:lnTo>
                <a:pt x="0" y="65612"/>
              </a:lnTo>
              <a:lnTo>
                <a:pt x="3402492" y="65612"/>
              </a:lnTo>
              <a:lnTo>
                <a:pt x="340249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2D5C8-E181-DF46-AFE8-D76B94D1715C}">
      <dsp:nvSpPr>
        <dsp:cNvPr id="0" name=""/>
        <dsp:cNvSpPr/>
      </dsp:nvSpPr>
      <dsp:spPr>
        <a:xfrm>
          <a:off x="4475671" y="798483"/>
          <a:ext cx="2646383" cy="131225"/>
        </a:xfrm>
        <a:custGeom>
          <a:avLst/>
          <a:gdLst/>
          <a:ahLst/>
          <a:cxnLst/>
          <a:rect l="0" t="0" r="0" b="0"/>
          <a:pathLst>
            <a:path>
              <a:moveTo>
                <a:pt x="0" y="0"/>
              </a:moveTo>
              <a:lnTo>
                <a:pt x="0" y="65612"/>
              </a:lnTo>
              <a:lnTo>
                <a:pt x="2646383" y="65612"/>
              </a:lnTo>
              <a:lnTo>
                <a:pt x="264638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3D6A3-FFB3-E345-9E42-11B411E99B2A}">
      <dsp:nvSpPr>
        <dsp:cNvPr id="0" name=""/>
        <dsp:cNvSpPr/>
      </dsp:nvSpPr>
      <dsp:spPr>
        <a:xfrm>
          <a:off x="4475671" y="798483"/>
          <a:ext cx="1890273" cy="131225"/>
        </a:xfrm>
        <a:custGeom>
          <a:avLst/>
          <a:gdLst/>
          <a:ahLst/>
          <a:cxnLst/>
          <a:rect l="0" t="0" r="0" b="0"/>
          <a:pathLst>
            <a:path>
              <a:moveTo>
                <a:pt x="0" y="0"/>
              </a:moveTo>
              <a:lnTo>
                <a:pt x="0" y="65612"/>
              </a:lnTo>
              <a:lnTo>
                <a:pt x="1890273" y="65612"/>
              </a:lnTo>
              <a:lnTo>
                <a:pt x="189027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3E5F4-2F2F-C64B-974F-55E61D8F3899}">
      <dsp:nvSpPr>
        <dsp:cNvPr id="0" name=""/>
        <dsp:cNvSpPr/>
      </dsp:nvSpPr>
      <dsp:spPr>
        <a:xfrm>
          <a:off x="4475671" y="798483"/>
          <a:ext cx="1134164" cy="131225"/>
        </a:xfrm>
        <a:custGeom>
          <a:avLst/>
          <a:gdLst/>
          <a:ahLst/>
          <a:cxnLst/>
          <a:rect l="0" t="0" r="0" b="0"/>
          <a:pathLst>
            <a:path>
              <a:moveTo>
                <a:pt x="0" y="0"/>
              </a:moveTo>
              <a:lnTo>
                <a:pt x="0" y="65612"/>
              </a:lnTo>
              <a:lnTo>
                <a:pt x="1134164" y="65612"/>
              </a:lnTo>
              <a:lnTo>
                <a:pt x="113416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A3B45-DC74-BF46-9B26-463675199658}">
      <dsp:nvSpPr>
        <dsp:cNvPr id="0" name=""/>
        <dsp:cNvSpPr/>
      </dsp:nvSpPr>
      <dsp:spPr>
        <a:xfrm>
          <a:off x="4475671" y="798483"/>
          <a:ext cx="378054" cy="131225"/>
        </a:xfrm>
        <a:custGeom>
          <a:avLst/>
          <a:gdLst/>
          <a:ahLst/>
          <a:cxnLst/>
          <a:rect l="0" t="0" r="0" b="0"/>
          <a:pathLst>
            <a:path>
              <a:moveTo>
                <a:pt x="0" y="0"/>
              </a:moveTo>
              <a:lnTo>
                <a:pt x="0" y="65612"/>
              </a:lnTo>
              <a:lnTo>
                <a:pt x="378054" y="65612"/>
              </a:lnTo>
              <a:lnTo>
                <a:pt x="37805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D3CF8-3EC1-454D-9A54-9DD09AD34E4F}">
      <dsp:nvSpPr>
        <dsp:cNvPr id="0" name=""/>
        <dsp:cNvSpPr/>
      </dsp:nvSpPr>
      <dsp:spPr>
        <a:xfrm>
          <a:off x="4097616" y="798483"/>
          <a:ext cx="378054" cy="131225"/>
        </a:xfrm>
        <a:custGeom>
          <a:avLst/>
          <a:gdLst/>
          <a:ahLst/>
          <a:cxnLst/>
          <a:rect l="0" t="0" r="0" b="0"/>
          <a:pathLst>
            <a:path>
              <a:moveTo>
                <a:pt x="378054" y="0"/>
              </a:moveTo>
              <a:lnTo>
                <a:pt x="37805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BB172-C35B-884F-88B7-804BBF70AFF3}">
      <dsp:nvSpPr>
        <dsp:cNvPr id="0" name=""/>
        <dsp:cNvSpPr/>
      </dsp:nvSpPr>
      <dsp:spPr>
        <a:xfrm>
          <a:off x="3341506" y="798483"/>
          <a:ext cx="1134164" cy="131225"/>
        </a:xfrm>
        <a:custGeom>
          <a:avLst/>
          <a:gdLst/>
          <a:ahLst/>
          <a:cxnLst/>
          <a:rect l="0" t="0" r="0" b="0"/>
          <a:pathLst>
            <a:path>
              <a:moveTo>
                <a:pt x="1134164" y="0"/>
              </a:moveTo>
              <a:lnTo>
                <a:pt x="113416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F25FC3-29FE-8D4F-9C96-6B5ACA25D592}">
      <dsp:nvSpPr>
        <dsp:cNvPr id="0" name=""/>
        <dsp:cNvSpPr/>
      </dsp:nvSpPr>
      <dsp:spPr>
        <a:xfrm>
          <a:off x="2585397" y="798483"/>
          <a:ext cx="1890273" cy="131225"/>
        </a:xfrm>
        <a:custGeom>
          <a:avLst/>
          <a:gdLst/>
          <a:ahLst/>
          <a:cxnLst/>
          <a:rect l="0" t="0" r="0" b="0"/>
          <a:pathLst>
            <a:path>
              <a:moveTo>
                <a:pt x="1890273" y="0"/>
              </a:moveTo>
              <a:lnTo>
                <a:pt x="189027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9E2AB-C38B-0142-AD30-BE5330C2B355}">
      <dsp:nvSpPr>
        <dsp:cNvPr id="0" name=""/>
        <dsp:cNvSpPr/>
      </dsp:nvSpPr>
      <dsp:spPr>
        <a:xfrm>
          <a:off x="1829287" y="798483"/>
          <a:ext cx="2646383" cy="131225"/>
        </a:xfrm>
        <a:custGeom>
          <a:avLst/>
          <a:gdLst/>
          <a:ahLst/>
          <a:cxnLst/>
          <a:rect l="0" t="0" r="0" b="0"/>
          <a:pathLst>
            <a:path>
              <a:moveTo>
                <a:pt x="2646383" y="0"/>
              </a:moveTo>
              <a:lnTo>
                <a:pt x="264638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04C6EF-7E57-A147-AD47-0A919F77EB48}">
      <dsp:nvSpPr>
        <dsp:cNvPr id="0" name=""/>
        <dsp:cNvSpPr/>
      </dsp:nvSpPr>
      <dsp:spPr>
        <a:xfrm>
          <a:off x="1073178" y="798483"/>
          <a:ext cx="3402492" cy="131225"/>
        </a:xfrm>
        <a:custGeom>
          <a:avLst/>
          <a:gdLst/>
          <a:ahLst/>
          <a:cxnLst/>
          <a:rect l="0" t="0" r="0" b="0"/>
          <a:pathLst>
            <a:path>
              <a:moveTo>
                <a:pt x="3402492" y="0"/>
              </a:moveTo>
              <a:lnTo>
                <a:pt x="340249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37C6C-9091-FA4D-BF75-10E02C7D04BA}">
      <dsp:nvSpPr>
        <dsp:cNvPr id="0" name=""/>
        <dsp:cNvSpPr/>
      </dsp:nvSpPr>
      <dsp:spPr>
        <a:xfrm>
          <a:off x="317068" y="798483"/>
          <a:ext cx="4158602" cy="131225"/>
        </a:xfrm>
        <a:custGeom>
          <a:avLst/>
          <a:gdLst/>
          <a:ahLst/>
          <a:cxnLst/>
          <a:rect l="0" t="0" r="0" b="0"/>
          <a:pathLst>
            <a:path>
              <a:moveTo>
                <a:pt x="4158602" y="0"/>
              </a:moveTo>
              <a:lnTo>
                <a:pt x="415860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9A660-A9A1-5640-A56D-3EA9197B0955}">
      <dsp:nvSpPr>
        <dsp:cNvPr id="0" name=""/>
        <dsp:cNvSpPr/>
      </dsp:nvSpPr>
      <dsp:spPr>
        <a:xfrm>
          <a:off x="4163229" y="486041"/>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学科门类</a:t>
          </a:r>
          <a:endParaRPr lang="zh-CN" altLang="en-US" sz="1200" kern="1200" dirty="0">
            <a:latin typeface="Heiti SC Light" charset="-122"/>
            <a:ea typeface="Heiti SC Light" charset="-122"/>
            <a:cs typeface="Heiti SC Light" charset="-122"/>
          </a:endParaRPr>
        </a:p>
      </dsp:txBody>
      <dsp:txXfrm>
        <a:off x="4163229" y="486041"/>
        <a:ext cx="624883" cy="312441"/>
      </dsp:txXfrm>
    </dsp:sp>
    <dsp:sp modelId="{F2FD5C67-2522-2C45-A20A-F65FDA59554A}">
      <dsp:nvSpPr>
        <dsp:cNvPr id="0" name=""/>
        <dsp:cNvSpPr/>
      </dsp:nvSpPr>
      <dsp:spPr>
        <a:xfrm>
          <a:off x="462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哲学</a:t>
          </a:r>
          <a:endParaRPr lang="zh-CN" altLang="en-US" sz="1200" kern="1200" dirty="0">
            <a:latin typeface="Heiti SC Light" charset="-122"/>
            <a:ea typeface="Heiti SC Light" charset="-122"/>
            <a:cs typeface="Heiti SC Light" charset="-122"/>
          </a:endParaRPr>
        </a:p>
      </dsp:txBody>
      <dsp:txXfrm>
        <a:off x="4626" y="929708"/>
        <a:ext cx="624883" cy="312441"/>
      </dsp:txXfrm>
    </dsp:sp>
    <dsp:sp modelId="{694BA3D4-D644-044A-B4A2-AD9E9BDB7675}">
      <dsp:nvSpPr>
        <dsp:cNvPr id="0" name=""/>
        <dsp:cNvSpPr/>
      </dsp:nvSpPr>
      <dsp:spPr>
        <a:xfrm>
          <a:off x="76073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经济学</a:t>
          </a:r>
          <a:endParaRPr lang="zh-CN" altLang="en-US" sz="1200" kern="1200" dirty="0">
            <a:latin typeface="Heiti SC Light" charset="-122"/>
            <a:ea typeface="Heiti SC Light" charset="-122"/>
            <a:cs typeface="Heiti SC Light" charset="-122"/>
          </a:endParaRPr>
        </a:p>
      </dsp:txBody>
      <dsp:txXfrm>
        <a:off x="760736" y="929708"/>
        <a:ext cx="624883" cy="312441"/>
      </dsp:txXfrm>
    </dsp:sp>
    <dsp:sp modelId="{FD740CDA-F4DC-DC4A-B3C0-855A6E32F571}">
      <dsp:nvSpPr>
        <dsp:cNvPr id="0" name=""/>
        <dsp:cNvSpPr/>
      </dsp:nvSpPr>
      <dsp:spPr>
        <a:xfrm>
          <a:off x="151684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法学</a:t>
          </a:r>
          <a:endParaRPr lang="zh-CN" altLang="en-US" sz="1200" kern="1200" dirty="0">
            <a:latin typeface="Heiti SC Light" charset="-122"/>
            <a:ea typeface="Heiti SC Light" charset="-122"/>
            <a:cs typeface="Heiti SC Light" charset="-122"/>
          </a:endParaRPr>
        </a:p>
      </dsp:txBody>
      <dsp:txXfrm>
        <a:off x="1516845" y="929708"/>
        <a:ext cx="624883" cy="312441"/>
      </dsp:txXfrm>
    </dsp:sp>
    <dsp:sp modelId="{75159ACE-4299-F941-AC27-3FA019243BAE}">
      <dsp:nvSpPr>
        <dsp:cNvPr id="0" name=""/>
        <dsp:cNvSpPr/>
      </dsp:nvSpPr>
      <dsp:spPr>
        <a:xfrm>
          <a:off x="227295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教育学</a:t>
          </a:r>
          <a:endParaRPr lang="zh-CN" altLang="en-US" sz="1200" kern="1200" dirty="0">
            <a:latin typeface="Heiti SC Light" charset="-122"/>
            <a:ea typeface="Heiti SC Light" charset="-122"/>
            <a:cs typeface="Heiti SC Light" charset="-122"/>
          </a:endParaRPr>
        </a:p>
      </dsp:txBody>
      <dsp:txXfrm>
        <a:off x="2272955" y="929708"/>
        <a:ext cx="624883" cy="312441"/>
      </dsp:txXfrm>
    </dsp:sp>
    <dsp:sp modelId="{2AD529B7-FCBF-664B-A922-058C1E5A6ECE}">
      <dsp:nvSpPr>
        <dsp:cNvPr id="0" name=""/>
        <dsp:cNvSpPr/>
      </dsp:nvSpPr>
      <dsp:spPr>
        <a:xfrm>
          <a:off x="302906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文学</a:t>
          </a:r>
          <a:endParaRPr lang="zh-CN" altLang="en-US" sz="1200" kern="1200" dirty="0">
            <a:latin typeface="Heiti SC Light" charset="-122"/>
            <a:ea typeface="Heiti SC Light" charset="-122"/>
            <a:cs typeface="Heiti SC Light" charset="-122"/>
          </a:endParaRPr>
        </a:p>
      </dsp:txBody>
      <dsp:txXfrm>
        <a:off x="3029064" y="929708"/>
        <a:ext cx="624883" cy="312441"/>
      </dsp:txXfrm>
    </dsp:sp>
    <dsp:sp modelId="{E59BA398-7672-9848-A98A-6919AAE61A63}">
      <dsp:nvSpPr>
        <dsp:cNvPr id="0" name=""/>
        <dsp:cNvSpPr/>
      </dsp:nvSpPr>
      <dsp:spPr>
        <a:xfrm>
          <a:off x="378517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历史学</a:t>
          </a:r>
          <a:endParaRPr lang="zh-CN" altLang="en-US" sz="1200" kern="1200" dirty="0">
            <a:latin typeface="Heiti SC Light" charset="-122"/>
            <a:ea typeface="Heiti SC Light" charset="-122"/>
            <a:cs typeface="Heiti SC Light" charset="-122"/>
          </a:endParaRPr>
        </a:p>
      </dsp:txBody>
      <dsp:txXfrm>
        <a:off x="3785174" y="929708"/>
        <a:ext cx="624883" cy="312441"/>
      </dsp:txXfrm>
    </dsp:sp>
    <dsp:sp modelId="{A080FC5E-B225-6941-A692-80F98FD1DF84}">
      <dsp:nvSpPr>
        <dsp:cNvPr id="0" name=""/>
        <dsp:cNvSpPr/>
      </dsp:nvSpPr>
      <dsp:spPr>
        <a:xfrm>
          <a:off x="4541283"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理学</a:t>
          </a:r>
          <a:endParaRPr lang="zh-CN" altLang="en-US" sz="1200" kern="1200" dirty="0">
            <a:latin typeface="Heiti SC Light" charset="-122"/>
            <a:ea typeface="Heiti SC Light" charset="-122"/>
            <a:cs typeface="Heiti SC Light" charset="-122"/>
          </a:endParaRPr>
        </a:p>
      </dsp:txBody>
      <dsp:txXfrm>
        <a:off x="4541283" y="929708"/>
        <a:ext cx="624883" cy="312441"/>
      </dsp:txXfrm>
    </dsp:sp>
    <dsp:sp modelId="{64ADF2E4-8FD6-0840-9E0B-66008D2BB9D9}">
      <dsp:nvSpPr>
        <dsp:cNvPr id="0" name=""/>
        <dsp:cNvSpPr/>
      </dsp:nvSpPr>
      <dsp:spPr>
        <a:xfrm>
          <a:off x="5297393"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工学</a:t>
          </a:r>
          <a:endParaRPr lang="zh-CN" altLang="en-US" sz="1200" kern="1200" dirty="0">
            <a:latin typeface="Heiti SC Light" charset="-122"/>
            <a:ea typeface="Heiti SC Light" charset="-122"/>
            <a:cs typeface="Heiti SC Light" charset="-122"/>
          </a:endParaRPr>
        </a:p>
      </dsp:txBody>
      <dsp:txXfrm>
        <a:off x="5297393" y="929708"/>
        <a:ext cx="624883" cy="312441"/>
      </dsp:txXfrm>
    </dsp:sp>
    <dsp:sp modelId="{66F0473C-446F-FC48-AD3F-11B514F647AF}">
      <dsp:nvSpPr>
        <dsp:cNvPr id="0" name=""/>
        <dsp:cNvSpPr/>
      </dsp:nvSpPr>
      <dsp:spPr>
        <a:xfrm>
          <a:off x="605350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农学</a:t>
          </a:r>
          <a:endParaRPr lang="zh-CN" altLang="en-US" sz="1200" kern="1200" dirty="0">
            <a:latin typeface="Heiti SC Light" charset="-122"/>
            <a:ea typeface="Heiti SC Light" charset="-122"/>
            <a:cs typeface="Heiti SC Light" charset="-122"/>
          </a:endParaRPr>
        </a:p>
      </dsp:txBody>
      <dsp:txXfrm>
        <a:off x="6053502" y="929708"/>
        <a:ext cx="624883" cy="312441"/>
      </dsp:txXfrm>
    </dsp:sp>
    <dsp:sp modelId="{F0890099-1677-BB45-A94C-48B232CF3AC9}">
      <dsp:nvSpPr>
        <dsp:cNvPr id="0" name=""/>
        <dsp:cNvSpPr/>
      </dsp:nvSpPr>
      <dsp:spPr>
        <a:xfrm>
          <a:off x="680961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医学</a:t>
          </a:r>
          <a:endParaRPr lang="zh-CN" altLang="en-US" sz="1200" kern="1200" dirty="0">
            <a:latin typeface="Heiti SC Light" charset="-122"/>
            <a:ea typeface="Heiti SC Light" charset="-122"/>
            <a:cs typeface="Heiti SC Light" charset="-122"/>
          </a:endParaRPr>
        </a:p>
      </dsp:txBody>
      <dsp:txXfrm>
        <a:off x="6809612" y="929708"/>
        <a:ext cx="624883" cy="312441"/>
      </dsp:txXfrm>
    </dsp:sp>
    <dsp:sp modelId="{CFEE295F-8C88-1542-AA07-B4103F0ECB62}">
      <dsp:nvSpPr>
        <dsp:cNvPr id="0" name=""/>
        <dsp:cNvSpPr/>
      </dsp:nvSpPr>
      <dsp:spPr>
        <a:xfrm>
          <a:off x="756572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管理学</a:t>
          </a:r>
          <a:endParaRPr lang="zh-CN" altLang="en-US" sz="1200" kern="1200" dirty="0">
            <a:latin typeface="Heiti SC Light" charset="-122"/>
            <a:ea typeface="Heiti SC Light" charset="-122"/>
            <a:cs typeface="Heiti SC Light" charset="-122"/>
          </a:endParaRPr>
        </a:p>
      </dsp:txBody>
      <dsp:txXfrm>
        <a:off x="7565721" y="929708"/>
        <a:ext cx="624883" cy="312441"/>
      </dsp:txXfrm>
    </dsp:sp>
    <dsp:sp modelId="{C72C5580-C426-344B-8658-BD5B1FB4AA7A}">
      <dsp:nvSpPr>
        <dsp:cNvPr id="0" name=""/>
        <dsp:cNvSpPr/>
      </dsp:nvSpPr>
      <dsp:spPr>
        <a:xfrm>
          <a:off x="832183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艺术学</a:t>
          </a:r>
          <a:endParaRPr lang="zh-CN" altLang="en-US" sz="1200" kern="1200" dirty="0">
            <a:latin typeface="Heiti SC Light" charset="-122"/>
            <a:ea typeface="Heiti SC Light" charset="-122"/>
            <a:cs typeface="Heiti SC Light" charset="-122"/>
          </a:endParaRPr>
        </a:p>
      </dsp:txBody>
      <dsp:txXfrm>
        <a:off x="8321831" y="929708"/>
        <a:ext cx="624883" cy="312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366C2-4CBC-8A43-9BA9-48A0610ECE7E}">
      <dsp:nvSpPr>
        <dsp:cNvPr id="0" name=""/>
        <dsp:cNvSpPr/>
      </dsp:nvSpPr>
      <dsp:spPr>
        <a:xfrm>
          <a:off x="4475671" y="798483"/>
          <a:ext cx="4158602" cy="131225"/>
        </a:xfrm>
        <a:custGeom>
          <a:avLst/>
          <a:gdLst/>
          <a:ahLst/>
          <a:cxnLst/>
          <a:rect l="0" t="0" r="0" b="0"/>
          <a:pathLst>
            <a:path>
              <a:moveTo>
                <a:pt x="0" y="0"/>
              </a:moveTo>
              <a:lnTo>
                <a:pt x="0" y="65612"/>
              </a:lnTo>
              <a:lnTo>
                <a:pt x="4158602" y="65612"/>
              </a:lnTo>
              <a:lnTo>
                <a:pt x="415860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5CE0-8717-F942-9E3E-133A38080DDC}">
      <dsp:nvSpPr>
        <dsp:cNvPr id="0" name=""/>
        <dsp:cNvSpPr/>
      </dsp:nvSpPr>
      <dsp:spPr>
        <a:xfrm>
          <a:off x="4475671" y="798483"/>
          <a:ext cx="3402492" cy="131225"/>
        </a:xfrm>
        <a:custGeom>
          <a:avLst/>
          <a:gdLst/>
          <a:ahLst/>
          <a:cxnLst/>
          <a:rect l="0" t="0" r="0" b="0"/>
          <a:pathLst>
            <a:path>
              <a:moveTo>
                <a:pt x="0" y="0"/>
              </a:moveTo>
              <a:lnTo>
                <a:pt x="0" y="65612"/>
              </a:lnTo>
              <a:lnTo>
                <a:pt x="3402492" y="65612"/>
              </a:lnTo>
              <a:lnTo>
                <a:pt x="340249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2D5C8-E181-DF46-AFE8-D76B94D1715C}">
      <dsp:nvSpPr>
        <dsp:cNvPr id="0" name=""/>
        <dsp:cNvSpPr/>
      </dsp:nvSpPr>
      <dsp:spPr>
        <a:xfrm>
          <a:off x="4475671" y="798483"/>
          <a:ext cx="2646383" cy="131225"/>
        </a:xfrm>
        <a:custGeom>
          <a:avLst/>
          <a:gdLst/>
          <a:ahLst/>
          <a:cxnLst/>
          <a:rect l="0" t="0" r="0" b="0"/>
          <a:pathLst>
            <a:path>
              <a:moveTo>
                <a:pt x="0" y="0"/>
              </a:moveTo>
              <a:lnTo>
                <a:pt x="0" y="65612"/>
              </a:lnTo>
              <a:lnTo>
                <a:pt x="2646383" y="65612"/>
              </a:lnTo>
              <a:lnTo>
                <a:pt x="264638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3D6A3-FFB3-E345-9E42-11B411E99B2A}">
      <dsp:nvSpPr>
        <dsp:cNvPr id="0" name=""/>
        <dsp:cNvSpPr/>
      </dsp:nvSpPr>
      <dsp:spPr>
        <a:xfrm>
          <a:off x="4475671" y="798483"/>
          <a:ext cx="1890273" cy="131225"/>
        </a:xfrm>
        <a:custGeom>
          <a:avLst/>
          <a:gdLst/>
          <a:ahLst/>
          <a:cxnLst/>
          <a:rect l="0" t="0" r="0" b="0"/>
          <a:pathLst>
            <a:path>
              <a:moveTo>
                <a:pt x="0" y="0"/>
              </a:moveTo>
              <a:lnTo>
                <a:pt x="0" y="65612"/>
              </a:lnTo>
              <a:lnTo>
                <a:pt x="1890273" y="65612"/>
              </a:lnTo>
              <a:lnTo>
                <a:pt x="189027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3E5F4-2F2F-C64B-974F-55E61D8F3899}">
      <dsp:nvSpPr>
        <dsp:cNvPr id="0" name=""/>
        <dsp:cNvSpPr/>
      </dsp:nvSpPr>
      <dsp:spPr>
        <a:xfrm>
          <a:off x="4475671" y="798483"/>
          <a:ext cx="1134164" cy="131225"/>
        </a:xfrm>
        <a:custGeom>
          <a:avLst/>
          <a:gdLst/>
          <a:ahLst/>
          <a:cxnLst/>
          <a:rect l="0" t="0" r="0" b="0"/>
          <a:pathLst>
            <a:path>
              <a:moveTo>
                <a:pt x="0" y="0"/>
              </a:moveTo>
              <a:lnTo>
                <a:pt x="0" y="65612"/>
              </a:lnTo>
              <a:lnTo>
                <a:pt x="1134164" y="65612"/>
              </a:lnTo>
              <a:lnTo>
                <a:pt x="113416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A3B45-DC74-BF46-9B26-463675199658}">
      <dsp:nvSpPr>
        <dsp:cNvPr id="0" name=""/>
        <dsp:cNvSpPr/>
      </dsp:nvSpPr>
      <dsp:spPr>
        <a:xfrm>
          <a:off x="4475671" y="798483"/>
          <a:ext cx="378054" cy="131225"/>
        </a:xfrm>
        <a:custGeom>
          <a:avLst/>
          <a:gdLst/>
          <a:ahLst/>
          <a:cxnLst/>
          <a:rect l="0" t="0" r="0" b="0"/>
          <a:pathLst>
            <a:path>
              <a:moveTo>
                <a:pt x="0" y="0"/>
              </a:moveTo>
              <a:lnTo>
                <a:pt x="0" y="65612"/>
              </a:lnTo>
              <a:lnTo>
                <a:pt x="378054" y="65612"/>
              </a:lnTo>
              <a:lnTo>
                <a:pt x="37805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D3CF8-3EC1-454D-9A54-9DD09AD34E4F}">
      <dsp:nvSpPr>
        <dsp:cNvPr id="0" name=""/>
        <dsp:cNvSpPr/>
      </dsp:nvSpPr>
      <dsp:spPr>
        <a:xfrm>
          <a:off x="4097616" y="798483"/>
          <a:ext cx="378054" cy="131225"/>
        </a:xfrm>
        <a:custGeom>
          <a:avLst/>
          <a:gdLst/>
          <a:ahLst/>
          <a:cxnLst/>
          <a:rect l="0" t="0" r="0" b="0"/>
          <a:pathLst>
            <a:path>
              <a:moveTo>
                <a:pt x="378054" y="0"/>
              </a:moveTo>
              <a:lnTo>
                <a:pt x="37805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BB172-C35B-884F-88B7-804BBF70AFF3}">
      <dsp:nvSpPr>
        <dsp:cNvPr id="0" name=""/>
        <dsp:cNvSpPr/>
      </dsp:nvSpPr>
      <dsp:spPr>
        <a:xfrm>
          <a:off x="3341506" y="798483"/>
          <a:ext cx="1134164" cy="131225"/>
        </a:xfrm>
        <a:custGeom>
          <a:avLst/>
          <a:gdLst/>
          <a:ahLst/>
          <a:cxnLst/>
          <a:rect l="0" t="0" r="0" b="0"/>
          <a:pathLst>
            <a:path>
              <a:moveTo>
                <a:pt x="1134164" y="0"/>
              </a:moveTo>
              <a:lnTo>
                <a:pt x="113416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F25FC3-29FE-8D4F-9C96-6B5ACA25D592}">
      <dsp:nvSpPr>
        <dsp:cNvPr id="0" name=""/>
        <dsp:cNvSpPr/>
      </dsp:nvSpPr>
      <dsp:spPr>
        <a:xfrm>
          <a:off x="2585397" y="798483"/>
          <a:ext cx="1890273" cy="131225"/>
        </a:xfrm>
        <a:custGeom>
          <a:avLst/>
          <a:gdLst/>
          <a:ahLst/>
          <a:cxnLst/>
          <a:rect l="0" t="0" r="0" b="0"/>
          <a:pathLst>
            <a:path>
              <a:moveTo>
                <a:pt x="1890273" y="0"/>
              </a:moveTo>
              <a:lnTo>
                <a:pt x="189027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9E2AB-C38B-0142-AD30-BE5330C2B355}">
      <dsp:nvSpPr>
        <dsp:cNvPr id="0" name=""/>
        <dsp:cNvSpPr/>
      </dsp:nvSpPr>
      <dsp:spPr>
        <a:xfrm>
          <a:off x="1829287" y="798483"/>
          <a:ext cx="2646383" cy="131225"/>
        </a:xfrm>
        <a:custGeom>
          <a:avLst/>
          <a:gdLst/>
          <a:ahLst/>
          <a:cxnLst/>
          <a:rect l="0" t="0" r="0" b="0"/>
          <a:pathLst>
            <a:path>
              <a:moveTo>
                <a:pt x="2646383" y="0"/>
              </a:moveTo>
              <a:lnTo>
                <a:pt x="264638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04C6EF-7E57-A147-AD47-0A919F77EB48}">
      <dsp:nvSpPr>
        <dsp:cNvPr id="0" name=""/>
        <dsp:cNvSpPr/>
      </dsp:nvSpPr>
      <dsp:spPr>
        <a:xfrm>
          <a:off x="1073178" y="798483"/>
          <a:ext cx="3402492" cy="131225"/>
        </a:xfrm>
        <a:custGeom>
          <a:avLst/>
          <a:gdLst/>
          <a:ahLst/>
          <a:cxnLst/>
          <a:rect l="0" t="0" r="0" b="0"/>
          <a:pathLst>
            <a:path>
              <a:moveTo>
                <a:pt x="3402492" y="0"/>
              </a:moveTo>
              <a:lnTo>
                <a:pt x="340249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37C6C-9091-FA4D-BF75-10E02C7D04BA}">
      <dsp:nvSpPr>
        <dsp:cNvPr id="0" name=""/>
        <dsp:cNvSpPr/>
      </dsp:nvSpPr>
      <dsp:spPr>
        <a:xfrm>
          <a:off x="317068" y="798483"/>
          <a:ext cx="4158602" cy="131225"/>
        </a:xfrm>
        <a:custGeom>
          <a:avLst/>
          <a:gdLst/>
          <a:ahLst/>
          <a:cxnLst/>
          <a:rect l="0" t="0" r="0" b="0"/>
          <a:pathLst>
            <a:path>
              <a:moveTo>
                <a:pt x="4158602" y="0"/>
              </a:moveTo>
              <a:lnTo>
                <a:pt x="415860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9A660-A9A1-5640-A56D-3EA9197B0955}">
      <dsp:nvSpPr>
        <dsp:cNvPr id="0" name=""/>
        <dsp:cNvSpPr/>
      </dsp:nvSpPr>
      <dsp:spPr>
        <a:xfrm>
          <a:off x="4163229" y="486041"/>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学科门类</a:t>
          </a:r>
          <a:endParaRPr lang="zh-CN" altLang="en-US" sz="1200" kern="1200" dirty="0">
            <a:latin typeface="Heiti SC Light" charset="-122"/>
            <a:ea typeface="Heiti SC Light" charset="-122"/>
            <a:cs typeface="Heiti SC Light" charset="-122"/>
          </a:endParaRPr>
        </a:p>
      </dsp:txBody>
      <dsp:txXfrm>
        <a:off x="4163229" y="486041"/>
        <a:ext cx="624883" cy="312441"/>
      </dsp:txXfrm>
    </dsp:sp>
    <dsp:sp modelId="{F2FD5C67-2522-2C45-A20A-F65FDA59554A}">
      <dsp:nvSpPr>
        <dsp:cNvPr id="0" name=""/>
        <dsp:cNvSpPr/>
      </dsp:nvSpPr>
      <dsp:spPr>
        <a:xfrm>
          <a:off x="462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哲学</a:t>
          </a:r>
          <a:endParaRPr lang="zh-CN" altLang="en-US" sz="1200" kern="1200" dirty="0">
            <a:latin typeface="Heiti SC Light" charset="-122"/>
            <a:ea typeface="Heiti SC Light" charset="-122"/>
            <a:cs typeface="Heiti SC Light" charset="-122"/>
          </a:endParaRPr>
        </a:p>
      </dsp:txBody>
      <dsp:txXfrm>
        <a:off x="4626" y="929708"/>
        <a:ext cx="624883" cy="312441"/>
      </dsp:txXfrm>
    </dsp:sp>
    <dsp:sp modelId="{694BA3D4-D644-044A-B4A2-AD9E9BDB7675}">
      <dsp:nvSpPr>
        <dsp:cNvPr id="0" name=""/>
        <dsp:cNvSpPr/>
      </dsp:nvSpPr>
      <dsp:spPr>
        <a:xfrm>
          <a:off x="76073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经济学</a:t>
          </a:r>
          <a:endParaRPr lang="zh-CN" altLang="en-US" sz="1200" kern="1200" dirty="0">
            <a:latin typeface="Heiti SC Light" charset="-122"/>
            <a:ea typeface="Heiti SC Light" charset="-122"/>
            <a:cs typeface="Heiti SC Light" charset="-122"/>
          </a:endParaRPr>
        </a:p>
      </dsp:txBody>
      <dsp:txXfrm>
        <a:off x="760736" y="929708"/>
        <a:ext cx="624883" cy="312441"/>
      </dsp:txXfrm>
    </dsp:sp>
    <dsp:sp modelId="{FD740CDA-F4DC-DC4A-B3C0-855A6E32F571}">
      <dsp:nvSpPr>
        <dsp:cNvPr id="0" name=""/>
        <dsp:cNvSpPr/>
      </dsp:nvSpPr>
      <dsp:spPr>
        <a:xfrm>
          <a:off x="151684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法学</a:t>
          </a:r>
          <a:endParaRPr lang="zh-CN" altLang="en-US" sz="1200" kern="1200" dirty="0">
            <a:latin typeface="Heiti SC Light" charset="-122"/>
            <a:ea typeface="Heiti SC Light" charset="-122"/>
            <a:cs typeface="Heiti SC Light" charset="-122"/>
          </a:endParaRPr>
        </a:p>
      </dsp:txBody>
      <dsp:txXfrm>
        <a:off x="1516845" y="929708"/>
        <a:ext cx="624883" cy="312441"/>
      </dsp:txXfrm>
    </dsp:sp>
    <dsp:sp modelId="{75159ACE-4299-F941-AC27-3FA019243BAE}">
      <dsp:nvSpPr>
        <dsp:cNvPr id="0" name=""/>
        <dsp:cNvSpPr/>
      </dsp:nvSpPr>
      <dsp:spPr>
        <a:xfrm>
          <a:off x="227295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教育学</a:t>
          </a:r>
          <a:endParaRPr lang="zh-CN" altLang="en-US" sz="1200" kern="1200" dirty="0">
            <a:latin typeface="Heiti SC Light" charset="-122"/>
            <a:ea typeface="Heiti SC Light" charset="-122"/>
            <a:cs typeface="Heiti SC Light" charset="-122"/>
          </a:endParaRPr>
        </a:p>
      </dsp:txBody>
      <dsp:txXfrm>
        <a:off x="2272955" y="929708"/>
        <a:ext cx="624883" cy="312441"/>
      </dsp:txXfrm>
    </dsp:sp>
    <dsp:sp modelId="{2AD529B7-FCBF-664B-A922-058C1E5A6ECE}">
      <dsp:nvSpPr>
        <dsp:cNvPr id="0" name=""/>
        <dsp:cNvSpPr/>
      </dsp:nvSpPr>
      <dsp:spPr>
        <a:xfrm>
          <a:off x="302906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文学</a:t>
          </a:r>
          <a:endParaRPr lang="zh-CN" altLang="en-US" sz="1200" kern="1200" dirty="0">
            <a:latin typeface="Heiti SC Light" charset="-122"/>
            <a:ea typeface="Heiti SC Light" charset="-122"/>
            <a:cs typeface="Heiti SC Light" charset="-122"/>
          </a:endParaRPr>
        </a:p>
      </dsp:txBody>
      <dsp:txXfrm>
        <a:off x="3029064" y="929708"/>
        <a:ext cx="624883" cy="312441"/>
      </dsp:txXfrm>
    </dsp:sp>
    <dsp:sp modelId="{E59BA398-7672-9848-A98A-6919AAE61A63}">
      <dsp:nvSpPr>
        <dsp:cNvPr id="0" name=""/>
        <dsp:cNvSpPr/>
      </dsp:nvSpPr>
      <dsp:spPr>
        <a:xfrm>
          <a:off x="378517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历史学</a:t>
          </a:r>
          <a:endParaRPr lang="zh-CN" altLang="en-US" sz="1200" kern="1200" dirty="0">
            <a:latin typeface="Heiti SC Light" charset="-122"/>
            <a:ea typeface="Heiti SC Light" charset="-122"/>
            <a:cs typeface="Heiti SC Light" charset="-122"/>
          </a:endParaRPr>
        </a:p>
      </dsp:txBody>
      <dsp:txXfrm>
        <a:off x="3785174" y="929708"/>
        <a:ext cx="624883" cy="312441"/>
      </dsp:txXfrm>
    </dsp:sp>
    <dsp:sp modelId="{A080FC5E-B225-6941-A692-80F98FD1DF84}">
      <dsp:nvSpPr>
        <dsp:cNvPr id="0" name=""/>
        <dsp:cNvSpPr/>
      </dsp:nvSpPr>
      <dsp:spPr>
        <a:xfrm>
          <a:off x="4541283"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理学</a:t>
          </a:r>
          <a:endParaRPr lang="zh-CN" altLang="en-US" sz="1200" kern="1200" dirty="0">
            <a:latin typeface="Heiti SC Light" charset="-122"/>
            <a:ea typeface="Heiti SC Light" charset="-122"/>
            <a:cs typeface="Heiti SC Light" charset="-122"/>
          </a:endParaRPr>
        </a:p>
      </dsp:txBody>
      <dsp:txXfrm>
        <a:off x="4541283" y="929708"/>
        <a:ext cx="624883" cy="312441"/>
      </dsp:txXfrm>
    </dsp:sp>
    <dsp:sp modelId="{64ADF2E4-8FD6-0840-9E0B-66008D2BB9D9}">
      <dsp:nvSpPr>
        <dsp:cNvPr id="0" name=""/>
        <dsp:cNvSpPr/>
      </dsp:nvSpPr>
      <dsp:spPr>
        <a:xfrm>
          <a:off x="5297393" y="929708"/>
          <a:ext cx="624883" cy="312441"/>
        </a:xfrm>
        <a:prstGeom prst="rect">
          <a:avLst/>
        </a:prstGeom>
        <a:solidFill>
          <a:srgbClr val="00B0F0"/>
        </a:solidFill>
        <a:ln w="2642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Heiti SC Light" charset="-122"/>
              <a:ea typeface="Heiti SC Light" charset="-122"/>
              <a:cs typeface="Heiti SC Light" charset="-122"/>
            </a:rPr>
            <a:t>工学</a:t>
          </a:r>
          <a:endParaRPr lang="zh-CN" altLang="en-US" sz="1200" b="1" kern="1200" dirty="0">
            <a:latin typeface="Heiti SC Light" charset="-122"/>
            <a:ea typeface="Heiti SC Light" charset="-122"/>
            <a:cs typeface="Heiti SC Light" charset="-122"/>
          </a:endParaRPr>
        </a:p>
      </dsp:txBody>
      <dsp:txXfrm>
        <a:off x="5297393" y="929708"/>
        <a:ext cx="624883" cy="312441"/>
      </dsp:txXfrm>
    </dsp:sp>
    <dsp:sp modelId="{66F0473C-446F-FC48-AD3F-11B514F647AF}">
      <dsp:nvSpPr>
        <dsp:cNvPr id="0" name=""/>
        <dsp:cNvSpPr/>
      </dsp:nvSpPr>
      <dsp:spPr>
        <a:xfrm>
          <a:off x="605350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农学</a:t>
          </a:r>
          <a:endParaRPr lang="zh-CN" altLang="en-US" sz="1200" kern="1200" dirty="0">
            <a:latin typeface="Heiti SC Light" charset="-122"/>
            <a:ea typeface="Heiti SC Light" charset="-122"/>
            <a:cs typeface="Heiti SC Light" charset="-122"/>
          </a:endParaRPr>
        </a:p>
      </dsp:txBody>
      <dsp:txXfrm>
        <a:off x="6053502" y="929708"/>
        <a:ext cx="624883" cy="312441"/>
      </dsp:txXfrm>
    </dsp:sp>
    <dsp:sp modelId="{F0890099-1677-BB45-A94C-48B232CF3AC9}">
      <dsp:nvSpPr>
        <dsp:cNvPr id="0" name=""/>
        <dsp:cNvSpPr/>
      </dsp:nvSpPr>
      <dsp:spPr>
        <a:xfrm>
          <a:off x="680961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医学</a:t>
          </a:r>
          <a:endParaRPr lang="zh-CN" altLang="en-US" sz="1200" kern="1200" dirty="0">
            <a:latin typeface="Heiti SC Light" charset="-122"/>
            <a:ea typeface="Heiti SC Light" charset="-122"/>
            <a:cs typeface="Heiti SC Light" charset="-122"/>
          </a:endParaRPr>
        </a:p>
      </dsp:txBody>
      <dsp:txXfrm>
        <a:off x="6809612" y="929708"/>
        <a:ext cx="624883" cy="312441"/>
      </dsp:txXfrm>
    </dsp:sp>
    <dsp:sp modelId="{CFEE295F-8C88-1542-AA07-B4103F0ECB62}">
      <dsp:nvSpPr>
        <dsp:cNvPr id="0" name=""/>
        <dsp:cNvSpPr/>
      </dsp:nvSpPr>
      <dsp:spPr>
        <a:xfrm>
          <a:off x="756572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管理学</a:t>
          </a:r>
          <a:endParaRPr lang="zh-CN" altLang="en-US" sz="1200" kern="1200" dirty="0">
            <a:latin typeface="Heiti SC Light" charset="-122"/>
            <a:ea typeface="Heiti SC Light" charset="-122"/>
            <a:cs typeface="Heiti SC Light" charset="-122"/>
          </a:endParaRPr>
        </a:p>
      </dsp:txBody>
      <dsp:txXfrm>
        <a:off x="7565721" y="929708"/>
        <a:ext cx="624883" cy="312441"/>
      </dsp:txXfrm>
    </dsp:sp>
    <dsp:sp modelId="{C72C5580-C426-344B-8658-BD5B1FB4AA7A}">
      <dsp:nvSpPr>
        <dsp:cNvPr id="0" name=""/>
        <dsp:cNvSpPr/>
      </dsp:nvSpPr>
      <dsp:spPr>
        <a:xfrm>
          <a:off x="832183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艺术学</a:t>
          </a:r>
          <a:endParaRPr lang="zh-CN" altLang="en-US" sz="1200" kern="1200" dirty="0">
            <a:latin typeface="Heiti SC Light" charset="-122"/>
            <a:ea typeface="Heiti SC Light" charset="-122"/>
            <a:cs typeface="Heiti SC Light" charset="-122"/>
          </a:endParaRPr>
        </a:p>
      </dsp:txBody>
      <dsp:txXfrm>
        <a:off x="8321831" y="929708"/>
        <a:ext cx="624883" cy="3124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366C2-4CBC-8A43-9BA9-48A0610ECE7E}">
      <dsp:nvSpPr>
        <dsp:cNvPr id="0" name=""/>
        <dsp:cNvSpPr/>
      </dsp:nvSpPr>
      <dsp:spPr>
        <a:xfrm>
          <a:off x="4475671" y="798483"/>
          <a:ext cx="4158602" cy="131225"/>
        </a:xfrm>
        <a:custGeom>
          <a:avLst/>
          <a:gdLst/>
          <a:ahLst/>
          <a:cxnLst/>
          <a:rect l="0" t="0" r="0" b="0"/>
          <a:pathLst>
            <a:path>
              <a:moveTo>
                <a:pt x="0" y="0"/>
              </a:moveTo>
              <a:lnTo>
                <a:pt x="0" y="65612"/>
              </a:lnTo>
              <a:lnTo>
                <a:pt x="4158602" y="65612"/>
              </a:lnTo>
              <a:lnTo>
                <a:pt x="415860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5CE0-8717-F942-9E3E-133A38080DDC}">
      <dsp:nvSpPr>
        <dsp:cNvPr id="0" name=""/>
        <dsp:cNvSpPr/>
      </dsp:nvSpPr>
      <dsp:spPr>
        <a:xfrm>
          <a:off x="4475671" y="798483"/>
          <a:ext cx="3402492" cy="131225"/>
        </a:xfrm>
        <a:custGeom>
          <a:avLst/>
          <a:gdLst/>
          <a:ahLst/>
          <a:cxnLst/>
          <a:rect l="0" t="0" r="0" b="0"/>
          <a:pathLst>
            <a:path>
              <a:moveTo>
                <a:pt x="0" y="0"/>
              </a:moveTo>
              <a:lnTo>
                <a:pt x="0" y="65612"/>
              </a:lnTo>
              <a:lnTo>
                <a:pt x="3402492" y="65612"/>
              </a:lnTo>
              <a:lnTo>
                <a:pt x="340249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2D5C8-E181-DF46-AFE8-D76B94D1715C}">
      <dsp:nvSpPr>
        <dsp:cNvPr id="0" name=""/>
        <dsp:cNvSpPr/>
      </dsp:nvSpPr>
      <dsp:spPr>
        <a:xfrm>
          <a:off x="4475671" y="798483"/>
          <a:ext cx="2646383" cy="131225"/>
        </a:xfrm>
        <a:custGeom>
          <a:avLst/>
          <a:gdLst/>
          <a:ahLst/>
          <a:cxnLst/>
          <a:rect l="0" t="0" r="0" b="0"/>
          <a:pathLst>
            <a:path>
              <a:moveTo>
                <a:pt x="0" y="0"/>
              </a:moveTo>
              <a:lnTo>
                <a:pt x="0" y="65612"/>
              </a:lnTo>
              <a:lnTo>
                <a:pt x="2646383" y="65612"/>
              </a:lnTo>
              <a:lnTo>
                <a:pt x="264638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3D6A3-FFB3-E345-9E42-11B411E99B2A}">
      <dsp:nvSpPr>
        <dsp:cNvPr id="0" name=""/>
        <dsp:cNvSpPr/>
      </dsp:nvSpPr>
      <dsp:spPr>
        <a:xfrm>
          <a:off x="4475671" y="798483"/>
          <a:ext cx="1890273" cy="131225"/>
        </a:xfrm>
        <a:custGeom>
          <a:avLst/>
          <a:gdLst/>
          <a:ahLst/>
          <a:cxnLst/>
          <a:rect l="0" t="0" r="0" b="0"/>
          <a:pathLst>
            <a:path>
              <a:moveTo>
                <a:pt x="0" y="0"/>
              </a:moveTo>
              <a:lnTo>
                <a:pt x="0" y="65612"/>
              </a:lnTo>
              <a:lnTo>
                <a:pt x="1890273" y="65612"/>
              </a:lnTo>
              <a:lnTo>
                <a:pt x="189027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3E5F4-2F2F-C64B-974F-55E61D8F3899}">
      <dsp:nvSpPr>
        <dsp:cNvPr id="0" name=""/>
        <dsp:cNvSpPr/>
      </dsp:nvSpPr>
      <dsp:spPr>
        <a:xfrm>
          <a:off x="4475671" y="798483"/>
          <a:ext cx="1134164" cy="131225"/>
        </a:xfrm>
        <a:custGeom>
          <a:avLst/>
          <a:gdLst/>
          <a:ahLst/>
          <a:cxnLst/>
          <a:rect l="0" t="0" r="0" b="0"/>
          <a:pathLst>
            <a:path>
              <a:moveTo>
                <a:pt x="0" y="0"/>
              </a:moveTo>
              <a:lnTo>
                <a:pt x="0" y="65612"/>
              </a:lnTo>
              <a:lnTo>
                <a:pt x="1134164" y="65612"/>
              </a:lnTo>
              <a:lnTo>
                <a:pt x="113416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A3B45-DC74-BF46-9B26-463675199658}">
      <dsp:nvSpPr>
        <dsp:cNvPr id="0" name=""/>
        <dsp:cNvSpPr/>
      </dsp:nvSpPr>
      <dsp:spPr>
        <a:xfrm>
          <a:off x="4475671" y="798483"/>
          <a:ext cx="378054" cy="131225"/>
        </a:xfrm>
        <a:custGeom>
          <a:avLst/>
          <a:gdLst/>
          <a:ahLst/>
          <a:cxnLst/>
          <a:rect l="0" t="0" r="0" b="0"/>
          <a:pathLst>
            <a:path>
              <a:moveTo>
                <a:pt x="0" y="0"/>
              </a:moveTo>
              <a:lnTo>
                <a:pt x="0" y="65612"/>
              </a:lnTo>
              <a:lnTo>
                <a:pt x="378054" y="65612"/>
              </a:lnTo>
              <a:lnTo>
                <a:pt x="37805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D3CF8-3EC1-454D-9A54-9DD09AD34E4F}">
      <dsp:nvSpPr>
        <dsp:cNvPr id="0" name=""/>
        <dsp:cNvSpPr/>
      </dsp:nvSpPr>
      <dsp:spPr>
        <a:xfrm>
          <a:off x="4097616" y="798483"/>
          <a:ext cx="378054" cy="131225"/>
        </a:xfrm>
        <a:custGeom>
          <a:avLst/>
          <a:gdLst/>
          <a:ahLst/>
          <a:cxnLst/>
          <a:rect l="0" t="0" r="0" b="0"/>
          <a:pathLst>
            <a:path>
              <a:moveTo>
                <a:pt x="378054" y="0"/>
              </a:moveTo>
              <a:lnTo>
                <a:pt x="37805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BB172-C35B-884F-88B7-804BBF70AFF3}">
      <dsp:nvSpPr>
        <dsp:cNvPr id="0" name=""/>
        <dsp:cNvSpPr/>
      </dsp:nvSpPr>
      <dsp:spPr>
        <a:xfrm>
          <a:off x="3341506" y="798483"/>
          <a:ext cx="1134164" cy="131225"/>
        </a:xfrm>
        <a:custGeom>
          <a:avLst/>
          <a:gdLst/>
          <a:ahLst/>
          <a:cxnLst/>
          <a:rect l="0" t="0" r="0" b="0"/>
          <a:pathLst>
            <a:path>
              <a:moveTo>
                <a:pt x="1134164" y="0"/>
              </a:moveTo>
              <a:lnTo>
                <a:pt x="113416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F25FC3-29FE-8D4F-9C96-6B5ACA25D592}">
      <dsp:nvSpPr>
        <dsp:cNvPr id="0" name=""/>
        <dsp:cNvSpPr/>
      </dsp:nvSpPr>
      <dsp:spPr>
        <a:xfrm>
          <a:off x="2585397" y="798483"/>
          <a:ext cx="1890273" cy="131225"/>
        </a:xfrm>
        <a:custGeom>
          <a:avLst/>
          <a:gdLst/>
          <a:ahLst/>
          <a:cxnLst/>
          <a:rect l="0" t="0" r="0" b="0"/>
          <a:pathLst>
            <a:path>
              <a:moveTo>
                <a:pt x="1890273" y="0"/>
              </a:moveTo>
              <a:lnTo>
                <a:pt x="189027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9E2AB-C38B-0142-AD30-BE5330C2B355}">
      <dsp:nvSpPr>
        <dsp:cNvPr id="0" name=""/>
        <dsp:cNvSpPr/>
      </dsp:nvSpPr>
      <dsp:spPr>
        <a:xfrm>
          <a:off x="1829287" y="798483"/>
          <a:ext cx="2646383" cy="131225"/>
        </a:xfrm>
        <a:custGeom>
          <a:avLst/>
          <a:gdLst/>
          <a:ahLst/>
          <a:cxnLst/>
          <a:rect l="0" t="0" r="0" b="0"/>
          <a:pathLst>
            <a:path>
              <a:moveTo>
                <a:pt x="2646383" y="0"/>
              </a:moveTo>
              <a:lnTo>
                <a:pt x="264638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04C6EF-7E57-A147-AD47-0A919F77EB48}">
      <dsp:nvSpPr>
        <dsp:cNvPr id="0" name=""/>
        <dsp:cNvSpPr/>
      </dsp:nvSpPr>
      <dsp:spPr>
        <a:xfrm>
          <a:off x="1073178" y="798483"/>
          <a:ext cx="3402492" cy="131225"/>
        </a:xfrm>
        <a:custGeom>
          <a:avLst/>
          <a:gdLst/>
          <a:ahLst/>
          <a:cxnLst/>
          <a:rect l="0" t="0" r="0" b="0"/>
          <a:pathLst>
            <a:path>
              <a:moveTo>
                <a:pt x="3402492" y="0"/>
              </a:moveTo>
              <a:lnTo>
                <a:pt x="340249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37C6C-9091-FA4D-BF75-10E02C7D04BA}">
      <dsp:nvSpPr>
        <dsp:cNvPr id="0" name=""/>
        <dsp:cNvSpPr/>
      </dsp:nvSpPr>
      <dsp:spPr>
        <a:xfrm>
          <a:off x="317068" y="798483"/>
          <a:ext cx="4158602" cy="131225"/>
        </a:xfrm>
        <a:custGeom>
          <a:avLst/>
          <a:gdLst/>
          <a:ahLst/>
          <a:cxnLst/>
          <a:rect l="0" t="0" r="0" b="0"/>
          <a:pathLst>
            <a:path>
              <a:moveTo>
                <a:pt x="4158602" y="0"/>
              </a:moveTo>
              <a:lnTo>
                <a:pt x="415860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9A660-A9A1-5640-A56D-3EA9197B0955}">
      <dsp:nvSpPr>
        <dsp:cNvPr id="0" name=""/>
        <dsp:cNvSpPr/>
      </dsp:nvSpPr>
      <dsp:spPr>
        <a:xfrm>
          <a:off x="4163229" y="486041"/>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学科门类</a:t>
          </a:r>
          <a:endParaRPr lang="zh-CN" altLang="en-US" sz="1200" kern="1200" dirty="0">
            <a:latin typeface="Heiti SC Light" charset="-122"/>
            <a:ea typeface="Heiti SC Light" charset="-122"/>
            <a:cs typeface="Heiti SC Light" charset="-122"/>
          </a:endParaRPr>
        </a:p>
      </dsp:txBody>
      <dsp:txXfrm>
        <a:off x="4163229" y="486041"/>
        <a:ext cx="624883" cy="312441"/>
      </dsp:txXfrm>
    </dsp:sp>
    <dsp:sp modelId="{F2FD5C67-2522-2C45-A20A-F65FDA59554A}">
      <dsp:nvSpPr>
        <dsp:cNvPr id="0" name=""/>
        <dsp:cNvSpPr/>
      </dsp:nvSpPr>
      <dsp:spPr>
        <a:xfrm>
          <a:off x="462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哲学</a:t>
          </a:r>
          <a:endParaRPr lang="zh-CN" altLang="en-US" sz="1200" kern="1200" dirty="0">
            <a:latin typeface="Heiti SC Light" charset="-122"/>
            <a:ea typeface="Heiti SC Light" charset="-122"/>
            <a:cs typeface="Heiti SC Light" charset="-122"/>
          </a:endParaRPr>
        </a:p>
      </dsp:txBody>
      <dsp:txXfrm>
        <a:off x="4626" y="929708"/>
        <a:ext cx="624883" cy="312441"/>
      </dsp:txXfrm>
    </dsp:sp>
    <dsp:sp modelId="{694BA3D4-D644-044A-B4A2-AD9E9BDB7675}">
      <dsp:nvSpPr>
        <dsp:cNvPr id="0" name=""/>
        <dsp:cNvSpPr/>
      </dsp:nvSpPr>
      <dsp:spPr>
        <a:xfrm>
          <a:off x="76073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经济学</a:t>
          </a:r>
          <a:endParaRPr lang="zh-CN" altLang="en-US" sz="1200" kern="1200" dirty="0">
            <a:latin typeface="Heiti SC Light" charset="-122"/>
            <a:ea typeface="Heiti SC Light" charset="-122"/>
            <a:cs typeface="Heiti SC Light" charset="-122"/>
          </a:endParaRPr>
        </a:p>
      </dsp:txBody>
      <dsp:txXfrm>
        <a:off x="760736" y="929708"/>
        <a:ext cx="624883" cy="312441"/>
      </dsp:txXfrm>
    </dsp:sp>
    <dsp:sp modelId="{FD740CDA-F4DC-DC4A-B3C0-855A6E32F571}">
      <dsp:nvSpPr>
        <dsp:cNvPr id="0" name=""/>
        <dsp:cNvSpPr/>
      </dsp:nvSpPr>
      <dsp:spPr>
        <a:xfrm>
          <a:off x="151684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法学</a:t>
          </a:r>
          <a:endParaRPr lang="zh-CN" altLang="en-US" sz="1200" kern="1200" dirty="0">
            <a:latin typeface="Heiti SC Light" charset="-122"/>
            <a:ea typeface="Heiti SC Light" charset="-122"/>
            <a:cs typeface="Heiti SC Light" charset="-122"/>
          </a:endParaRPr>
        </a:p>
      </dsp:txBody>
      <dsp:txXfrm>
        <a:off x="1516845" y="929708"/>
        <a:ext cx="624883" cy="312441"/>
      </dsp:txXfrm>
    </dsp:sp>
    <dsp:sp modelId="{75159ACE-4299-F941-AC27-3FA019243BAE}">
      <dsp:nvSpPr>
        <dsp:cNvPr id="0" name=""/>
        <dsp:cNvSpPr/>
      </dsp:nvSpPr>
      <dsp:spPr>
        <a:xfrm>
          <a:off x="227295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教育学</a:t>
          </a:r>
          <a:endParaRPr lang="zh-CN" altLang="en-US" sz="1200" kern="1200" dirty="0">
            <a:latin typeface="Heiti SC Light" charset="-122"/>
            <a:ea typeface="Heiti SC Light" charset="-122"/>
            <a:cs typeface="Heiti SC Light" charset="-122"/>
          </a:endParaRPr>
        </a:p>
      </dsp:txBody>
      <dsp:txXfrm>
        <a:off x="2272955" y="929708"/>
        <a:ext cx="624883" cy="312441"/>
      </dsp:txXfrm>
    </dsp:sp>
    <dsp:sp modelId="{2AD529B7-FCBF-664B-A922-058C1E5A6ECE}">
      <dsp:nvSpPr>
        <dsp:cNvPr id="0" name=""/>
        <dsp:cNvSpPr/>
      </dsp:nvSpPr>
      <dsp:spPr>
        <a:xfrm>
          <a:off x="302906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文学</a:t>
          </a:r>
          <a:endParaRPr lang="zh-CN" altLang="en-US" sz="1200" kern="1200" dirty="0">
            <a:latin typeface="Heiti SC Light" charset="-122"/>
            <a:ea typeface="Heiti SC Light" charset="-122"/>
            <a:cs typeface="Heiti SC Light" charset="-122"/>
          </a:endParaRPr>
        </a:p>
      </dsp:txBody>
      <dsp:txXfrm>
        <a:off x="3029064" y="929708"/>
        <a:ext cx="624883" cy="312441"/>
      </dsp:txXfrm>
    </dsp:sp>
    <dsp:sp modelId="{E59BA398-7672-9848-A98A-6919AAE61A63}">
      <dsp:nvSpPr>
        <dsp:cNvPr id="0" name=""/>
        <dsp:cNvSpPr/>
      </dsp:nvSpPr>
      <dsp:spPr>
        <a:xfrm>
          <a:off x="378517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历史学</a:t>
          </a:r>
          <a:endParaRPr lang="zh-CN" altLang="en-US" sz="1200" kern="1200" dirty="0">
            <a:latin typeface="Heiti SC Light" charset="-122"/>
            <a:ea typeface="Heiti SC Light" charset="-122"/>
            <a:cs typeface="Heiti SC Light" charset="-122"/>
          </a:endParaRPr>
        </a:p>
      </dsp:txBody>
      <dsp:txXfrm>
        <a:off x="3785174" y="929708"/>
        <a:ext cx="624883" cy="312441"/>
      </dsp:txXfrm>
    </dsp:sp>
    <dsp:sp modelId="{A080FC5E-B225-6941-A692-80F98FD1DF84}">
      <dsp:nvSpPr>
        <dsp:cNvPr id="0" name=""/>
        <dsp:cNvSpPr/>
      </dsp:nvSpPr>
      <dsp:spPr>
        <a:xfrm>
          <a:off x="4541283"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理学</a:t>
          </a:r>
          <a:endParaRPr lang="zh-CN" altLang="en-US" sz="1200" kern="1200" dirty="0">
            <a:latin typeface="Heiti SC Light" charset="-122"/>
            <a:ea typeface="Heiti SC Light" charset="-122"/>
            <a:cs typeface="Heiti SC Light" charset="-122"/>
          </a:endParaRPr>
        </a:p>
      </dsp:txBody>
      <dsp:txXfrm>
        <a:off x="4541283" y="929708"/>
        <a:ext cx="624883" cy="312441"/>
      </dsp:txXfrm>
    </dsp:sp>
    <dsp:sp modelId="{64ADF2E4-8FD6-0840-9E0B-66008D2BB9D9}">
      <dsp:nvSpPr>
        <dsp:cNvPr id="0" name=""/>
        <dsp:cNvSpPr/>
      </dsp:nvSpPr>
      <dsp:spPr>
        <a:xfrm>
          <a:off x="5297393" y="929708"/>
          <a:ext cx="624883" cy="312441"/>
        </a:xfrm>
        <a:prstGeom prst="rect">
          <a:avLst/>
        </a:prstGeom>
        <a:solidFill>
          <a:srgbClr val="00B0F0"/>
        </a:solidFill>
        <a:ln w="2642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Heiti SC Light" charset="-122"/>
              <a:ea typeface="Heiti SC Light" charset="-122"/>
              <a:cs typeface="Heiti SC Light" charset="-122"/>
            </a:rPr>
            <a:t>工学</a:t>
          </a:r>
          <a:endParaRPr lang="zh-CN" altLang="en-US" sz="1200" b="1" kern="1200" dirty="0">
            <a:latin typeface="Heiti SC Light" charset="-122"/>
            <a:ea typeface="Heiti SC Light" charset="-122"/>
            <a:cs typeface="Heiti SC Light" charset="-122"/>
          </a:endParaRPr>
        </a:p>
      </dsp:txBody>
      <dsp:txXfrm>
        <a:off x="5297393" y="929708"/>
        <a:ext cx="624883" cy="312441"/>
      </dsp:txXfrm>
    </dsp:sp>
    <dsp:sp modelId="{66F0473C-446F-FC48-AD3F-11B514F647AF}">
      <dsp:nvSpPr>
        <dsp:cNvPr id="0" name=""/>
        <dsp:cNvSpPr/>
      </dsp:nvSpPr>
      <dsp:spPr>
        <a:xfrm>
          <a:off x="605350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农学</a:t>
          </a:r>
          <a:endParaRPr lang="zh-CN" altLang="en-US" sz="1200" kern="1200" dirty="0">
            <a:latin typeface="Heiti SC Light" charset="-122"/>
            <a:ea typeface="Heiti SC Light" charset="-122"/>
            <a:cs typeface="Heiti SC Light" charset="-122"/>
          </a:endParaRPr>
        </a:p>
      </dsp:txBody>
      <dsp:txXfrm>
        <a:off x="6053502" y="929708"/>
        <a:ext cx="624883" cy="312441"/>
      </dsp:txXfrm>
    </dsp:sp>
    <dsp:sp modelId="{F0890099-1677-BB45-A94C-48B232CF3AC9}">
      <dsp:nvSpPr>
        <dsp:cNvPr id="0" name=""/>
        <dsp:cNvSpPr/>
      </dsp:nvSpPr>
      <dsp:spPr>
        <a:xfrm>
          <a:off x="680961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医学</a:t>
          </a:r>
          <a:endParaRPr lang="zh-CN" altLang="en-US" sz="1200" kern="1200" dirty="0">
            <a:latin typeface="Heiti SC Light" charset="-122"/>
            <a:ea typeface="Heiti SC Light" charset="-122"/>
            <a:cs typeface="Heiti SC Light" charset="-122"/>
          </a:endParaRPr>
        </a:p>
      </dsp:txBody>
      <dsp:txXfrm>
        <a:off x="6809612" y="929708"/>
        <a:ext cx="624883" cy="312441"/>
      </dsp:txXfrm>
    </dsp:sp>
    <dsp:sp modelId="{CFEE295F-8C88-1542-AA07-B4103F0ECB62}">
      <dsp:nvSpPr>
        <dsp:cNvPr id="0" name=""/>
        <dsp:cNvSpPr/>
      </dsp:nvSpPr>
      <dsp:spPr>
        <a:xfrm>
          <a:off x="756572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管理学</a:t>
          </a:r>
          <a:endParaRPr lang="zh-CN" altLang="en-US" sz="1200" kern="1200" dirty="0">
            <a:latin typeface="Heiti SC Light" charset="-122"/>
            <a:ea typeface="Heiti SC Light" charset="-122"/>
            <a:cs typeface="Heiti SC Light" charset="-122"/>
          </a:endParaRPr>
        </a:p>
      </dsp:txBody>
      <dsp:txXfrm>
        <a:off x="7565721" y="929708"/>
        <a:ext cx="624883" cy="312441"/>
      </dsp:txXfrm>
    </dsp:sp>
    <dsp:sp modelId="{C72C5580-C426-344B-8658-BD5B1FB4AA7A}">
      <dsp:nvSpPr>
        <dsp:cNvPr id="0" name=""/>
        <dsp:cNvSpPr/>
      </dsp:nvSpPr>
      <dsp:spPr>
        <a:xfrm>
          <a:off x="832183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艺术学</a:t>
          </a:r>
          <a:endParaRPr lang="zh-CN" altLang="en-US" sz="1200" kern="1200" dirty="0">
            <a:latin typeface="Heiti SC Light" charset="-122"/>
            <a:ea typeface="Heiti SC Light" charset="-122"/>
            <a:cs typeface="Heiti SC Light" charset="-122"/>
          </a:endParaRPr>
        </a:p>
      </dsp:txBody>
      <dsp:txXfrm>
        <a:off x="8321831" y="929708"/>
        <a:ext cx="624883" cy="312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061F9-12E2-8F49-8E2C-874F5918D861}">
      <dsp:nvSpPr>
        <dsp:cNvPr id="0" name=""/>
        <dsp:cNvSpPr/>
      </dsp:nvSpPr>
      <dsp:spPr>
        <a:xfrm>
          <a:off x="1682885" y="1440160"/>
          <a:ext cx="234228" cy="1258978"/>
        </a:xfrm>
        <a:custGeom>
          <a:avLst/>
          <a:gdLst/>
          <a:ahLst/>
          <a:cxnLst/>
          <a:rect l="0" t="0" r="0" b="0"/>
          <a:pathLst>
            <a:path>
              <a:moveTo>
                <a:pt x="0" y="0"/>
              </a:moveTo>
              <a:lnTo>
                <a:pt x="117114" y="0"/>
              </a:lnTo>
              <a:lnTo>
                <a:pt x="117114" y="1258978"/>
              </a:lnTo>
              <a:lnTo>
                <a:pt x="234228" y="1258978"/>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39431C-45B2-5D42-AE5B-190058EF39E4}">
      <dsp:nvSpPr>
        <dsp:cNvPr id="0" name=""/>
        <dsp:cNvSpPr/>
      </dsp:nvSpPr>
      <dsp:spPr>
        <a:xfrm>
          <a:off x="1682885" y="1440160"/>
          <a:ext cx="234228" cy="755386"/>
        </a:xfrm>
        <a:custGeom>
          <a:avLst/>
          <a:gdLst/>
          <a:ahLst/>
          <a:cxnLst/>
          <a:rect l="0" t="0" r="0" b="0"/>
          <a:pathLst>
            <a:path>
              <a:moveTo>
                <a:pt x="0" y="0"/>
              </a:moveTo>
              <a:lnTo>
                <a:pt x="117114" y="0"/>
              </a:lnTo>
              <a:lnTo>
                <a:pt x="117114" y="755386"/>
              </a:lnTo>
              <a:lnTo>
                <a:pt x="234228" y="755386"/>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E1B747-E33A-4A4F-BF4D-F509A9D54FAA}">
      <dsp:nvSpPr>
        <dsp:cNvPr id="0" name=""/>
        <dsp:cNvSpPr/>
      </dsp:nvSpPr>
      <dsp:spPr>
        <a:xfrm>
          <a:off x="1682885" y="1440160"/>
          <a:ext cx="234228" cy="251795"/>
        </a:xfrm>
        <a:custGeom>
          <a:avLst/>
          <a:gdLst/>
          <a:ahLst/>
          <a:cxnLst/>
          <a:rect l="0" t="0" r="0" b="0"/>
          <a:pathLst>
            <a:path>
              <a:moveTo>
                <a:pt x="0" y="0"/>
              </a:moveTo>
              <a:lnTo>
                <a:pt x="117114" y="0"/>
              </a:lnTo>
              <a:lnTo>
                <a:pt x="117114" y="251795"/>
              </a:lnTo>
              <a:lnTo>
                <a:pt x="234228" y="25179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E2B23-E0BA-7D43-8F89-498115537F8B}">
      <dsp:nvSpPr>
        <dsp:cNvPr id="0" name=""/>
        <dsp:cNvSpPr/>
      </dsp:nvSpPr>
      <dsp:spPr>
        <a:xfrm>
          <a:off x="1682885" y="1188364"/>
          <a:ext cx="234228" cy="251795"/>
        </a:xfrm>
        <a:custGeom>
          <a:avLst/>
          <a:gdLst/>
          <a:ahLst/>
          <a:cxnLst/>
          <a:rect l="0" t="0" r="0" b="0"/>
          <a:pathLst>
            <a:path>
              <a:moveTo>
                <a:pt x="0" y="251795"/>
              </a:moveTo>
              <a:lnTo>
                <a:pt x="117114" y="251795"/>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12396-0FD4-EA4E-977A-FF26E30FF922}">
      <dsp:nvSpPr>
        <dsp:cNvPr id="0" name=""/>
        <dsp:cNvSpPr/>
      </dsp:nvSpPr>
      <dsp:spPr>
        <a:xfrm>
          <a:off x="1682885" y="684773"/>
          <a:ext cx="234228" cy="755386"/>
        </a:xfrm>
        <a:custGeom>
          <a:avLst/>
          <a:gdLst/>
          <a:ahLst/>
          <a:cxnLst/>
          <a:rect l="0" t="0" r="0" b="0"/>
          <a:pathLst>
            <a:path>
              <a:moveTo>
                <a:pt x="0" y="755386"/>
              </a:moveTo>
              <a:lnTo>
                <a:pt x="117114" y="755386"/>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0DD11-B0E4-7044-B5F9-71760A662231}">
      <dsp:nvSpPr>
        <dsp:cNvPr id="0" name=""/>
        <dsp:cNvSpPr/>
      </dsp:nvSpPr>
      <dsp:spPr>
        <a:xfrm>
          <a:off x="1682885" y="181181"/>
          <a:ext cx="234228" cy="1258978"/>
        </a:xfrm>
        <a:custGeom>
          <a:avLst/>
          <a:gdLst/>
          <a:ahLst/>
          <a:cxnLst/>
          <a:rect l="0" t="0" r="0" b="0"/>
          <a:pathLst>
            <a:path>
              <a:moveTo>
                <a:pt x="0" y="1258978"/>
              </a:moveTo>
              <a:lnTo>
                <a:pt x="117114" y="1258978"/>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8C59F7-6525-9148-947F-7F61503055CF}">
      <dsp:nvSpPr>
        <dsp:cNvPr id="0" name=""/>
        <dsp:cNvSpPr/>
      </dsp:nvSpPr>
      <dsp:spPr>
        <a:xfrm>
          <a:off x="511743" y="1261560"/>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计算机类专业</a:t>
          </a:r>
          <a:endParaRPr lang="zh-CN" altLang="en-US" sz="1100" kern="1200" dirty="0">
            <a:latin typeface="Heiti SC Light" charset="-122"/>
            <a:ea typeface="Heiti SC Light" charset="-122"/>
            <a:cs typeface="Heiti SC Light" charset="-122"/>
          </a:endParaRPr>
        </a:p>
      </dsp:txBody>
      <dsp:txXfrm>
        <a:off x="511743" y="1261560"/>
        <a:ext cx="1171142" cy="357198"/>
      </dsp:txXfrm>
    </dsp:sp>
    <dsp:sp modelId="{A4F82D5F-E824-034A-8597-52B2CDF52081}">
      <dsp:nvSpPr>
        <dsp:cNvPr id="0" name=""/>
        <dsp:cNvSpPr/>
      </dsp:nvSpPr>
      <dsp:spPr>
        <a:xfrm>
          <a:off x="1917114" y="2582"/>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计算机科学与技术</a:t>
          </a:r>
          <a:endParaRPr lang="zh-CN" altLang="en-US" sz="1100" kern="1200" dirty="0">
            <a:latin typeface="Heiti SC Light" charset="-122"/>
            <a:ea typeface="Heiti SC Light" charset="-122"/>
            <a:cs typeface="Heiti SC Light" charset="-122"/>
          </a:endParaRPr>
        </a:p>
      </dsp:txBody>
      <dsp:txXfrm>
        <a:off x="1917114" y="2582"/>
        <a:ext cx="1171142" cy="357198"/>
      </dsp:txXfrm>
    </dsp:sp>
    <dsp:sp modelId="{C42812A0-B2F7-B541-8A4A-DADA7BE1B65C}">
      <dsp:nvSpPr>
        <dsp:cNvPr id="0" name=""/>
        <dsp:cNvSpPr/>
      </dsp:nvSpPr>
      <dsp:spPr>
        <a:xfrm>
          <a:off x="1917114" y="506173"/>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软件工程</a:t>
          </a:r>
          <a:endParaRPr lang="zh-CN" altLang="en-US" sz="1100" kern="1200" dirty="0">
            <a:latin typeface="Heiti SC Light" charset="-122"/>
            <a:ea typeface="Heiti SC Light" charset="-122"/>
            <a:cs typeface="Heiti SC Light" charset="-122"/>
          </a:endParaRPr>
        </a:p>
      </dsp:txBody>
      <dsp:txXfrm>
        <a:off x="1917114" y="506173"/>
        <a:ext cx="1171142" cy="357198"/>
      </dsp:txXfrm>
    </dsp:sp>
    <dsp:sp modelId="{07C56B58-B542-674D-9D05-EA32FB39A749}">
      <dsp:nvSpPr>
        <dsp:cNvPr id="0" name=""/>
        <dsp:cNvSpPr/>
      </dsp:nvSpPr>
      <dsp:spPr>
        <a:xfrm>
          <a:off x="1917114" y="1009765"/>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网络工程</a:t>
          </a:r>
          <a:endParaRPr lang="zh-CN" altLang="en-US" sz="1100" kern="1200" dirty="0">
            <a:latin typeface="Heiti SC Light" charset="-122"/>
            <a:ea typeface="Heiti SC Light" charset="-122"/>
            <a:cs typeface="Heiti SC Light" charset="-122"/>
          </a:endParaRPr>
        </a:p>
      </dsp:txBody>
      <dsp:txXfrm>
        <a:off x="1917114" y="1009765"/>
        <a:ext cx="1171142" cy="357198"/>
      </dsp:txXfrm>
    </dsp:sp>
    <dsp:sp modelId="{4F0EBD0E-E085-F14A-A9D6-E42D2365D6D1}">
      <dsp:nvSpPr>
        <dsp:cNvPr id="0" name=""/>
        <dsp:cNvSpPr/>
      </dsp:nvSpPr>
      <dsp:spPr>
        <a:xfrm>
          <a:off x="1917114" y="1513356"/>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信息安全</a:t>
          </a:r>
          <a:endParaRPr lang="zh-CN" altLang="en-US" sz="1100" kern="1200" dirty="0">
            <a:latin typeface="Heiti SC Light" charset="-122"/>
            <a:ea typeface="Heiti SC Light" charset="-122"/>
            <a:cs typeface="Heiti SC Light" charset="-122"/>
          </a:endParaRPr>
        </a:p>
      </dsp:txBody>
      <dsp:txXfrm>
        <a:off x="1917114" y="1513356"/>
        <a:ext cx="1171142" cy="357198"/>
      </dsp:txXfrm>
    </dsp:sp>
    <dsp:sp modelId="{4EA1D425-6817-004E-B92A-ED3F410420A3}">
      <dsp:nvSpPr>
        <dsp:cNvPr id="0" name=""/>
        <dsp:cNvSpPr/>
      </dsp:nvSpPr>
      <dsp:spPr>
        <a:xfrm>
          <a:off x="1917114" y="2016947"/>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物联网工程</a:t>
          </a:r>
          <a:endParaRPr lang="zh-CN" altLang="en-US" sz="1100" kern="1200" dirty="0">
            <a:latin typeface="Heiti SC Light" charset="-122"/>
            <a:ea typeface="Heiti SC Light" charset="-122"/>
            <a:cs typeface="Heiti SC Light" charset="-122"/>
          </a:endParaRPr>
        </a:p>
      </dsp:txBody>
      <dsp:txXfrm>
        <a:off x="1917114" y="2016947"/>
        <a:ext cx="1171142" cy="357198"/>
      </dsp:txXfrm>
    </dsp:sp>
    <dsp:sp modelId="{9BFA5702-370C-404C-9CE7-47CC6E53F12E}">
      <dsp:nvSpPr>
        <dsp:cNvPr id="0" name=""/>
        <dsp:cNvSpPr/>
      </dsp:nvSpPr>
      <dsp:spPr>
        <a:xfrm>
          <a:off x="1917114" y="2520539"/>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数字媒体技术</a:t>
          </a:r>
          <a:endParaRPr lang="zh-CN" altLang="en-US" sz="1100" kern="1200" dirty="0">
            <a:latin typeface="Heiti SC Light" charset="-122"/>
            <a:ea typeface="Heiti SC Light" charset="-122"/>
            <a:cs typeface="Heiti SC Light" charset="-122"/>
          </a:endParaRPr>
        </a:p>
      </dsp:txBody>
      <dsp:txXfrm>
        <a:off x="1917114" y="2520539"/>
        <a:ext cx="1171142" cy="357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26481-656F-FF4D-A8F0-184A79AE0FE6}">
      <dsp:nvSpPr>
        <dsp:cNvPr id="0" name=""/>
        <dsp:cNvSpPr/>
      </dsp:nvSpPr>
      <dsp:spPr>
        <a:xfrm>
          <a:off x="1906597" y="1440000"/>
          <a:ext cx="234228" cy="1258978"/>
        </a:xfrm>
        <a:custGeom>
          <a:avLst/>
          <a:gdLst/>
          <a:ahLst/>
          <a:cxnLst/>
          <a:rect l="0" t="0" r="0" b="0"/>
          <a:pathLst>
            <a:path>
              <a:moveTo>
                <a:pt x="0" y="0"/>
              </a:moveTo>
              <a:lnTo>
                <a:pt x="117114" y="0"/>
              </a:lnTo>
              <a:lnTo>
                <a:pt x="117114" y="1258978"/>
              </a:lnTo>
              <a:lnTo>
                <a:pt x="234228" y="1258978"/>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F1FBB7-B5C1-BC41-84D1-5C768A05EDA5}">
      <dsp:nvSpPr>
        <dsp:cNvPr id="0" name=""/>
        <dsp:cNvSpPr/>
      </dsp:nvSpPr>
      <dsp:spPr>
        <a:xfrm>
          <a:off x="1906597" y="1440000"/>
          <a:ext cx="234228" cy="755386"/>
        </a:xfrm>
        <a:custGeom>
          <a:avLst/>
          <a:gdLst/>
          <a:ahLst/>
          <a:cxnLst/>
          <a:rect l="0" t="0" r="0" b="0"/>
          <a:pathLst>
            <a:path>
              <a:moveTo>
                <a:pt x="0" y="0"/>
              </a:moveTo>
              <a:lnTo>
                <a:pt x="117114" y="0"/>
              </a:lnTo>
              <a:lnTo>
                <a:pt x="117114" y="755386"/>
              </a:lnTo>
              <a:lnTo>
                <a:pt x="234228" y="755386"/>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5005BC-A2C3-434B-B181-57A6EE8B1629}">
      <dsp:nvSpPr>
        <dsp:cNvPr id="0" name=""/>
        <dsp:cNvSpPr/>
      </dsp:nvSpPr>
      <dsp:spPr>
        <a:xfrm>
          <a:off x="1906597" y="1440000"/>
          <a:ext cx="234228" cy="251795"/>
        </a:xfrm>
        <a:custGeom>
          <a:avLst/>
          <a:gdLst/>
          <a:ahLst/>
          <a:cxnLst/>
          <a:rect l="0" t="0" r="0" b="0"/>
          <a:pathLst>
            <a:path>
              <a:moveTo>
                <a:pt x="0" y="0"/>
              </a:moveTo>
              <a:lnTo>
                <a:pt x="117114" y="0"/>
              </a:lnTo>
              <a:lnTo>
                <a:pt x="117114" y="251795"/>
              </a:lnTo>
              <a:lnTo>
                <a:pt x="234228" y="25179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EBE692-B1A6-DA44-9B97-2D23928106F8}">
      <dsp:nvSpPr>
        <dsp:cNvPr id="0" name=""/>
        <dsp:cNvSpPr/>
      </dsp:nvSpPr>
      <dsp:spPr>
        <a:xfrm>
          <a:off x="1906597" y="1188204"/>
          <a:ext cx="234228" cy="251795"/>
        </a:xfrm>
        <a:custGeom>
          <a:avLst/>
          <a:gdLst/>
          <a:ahLst/>
          <a:cxnLst/>
          <a:rect l="0" t="0" r="0" b="0"/>
          <a:pathLst>
            <a:path>
              <a:moveTo>
                <a:pt x="0" y="251795"/>
              </a:moveTo>
              <a:lnTo>
                <a:pt x="117114" y="251795"/>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070C2-4E97-6541-97CB-35E297C6296A}">
      <dsp:nvSpPr>
        <dsp:cNvPr id="0" name=""/>
        <dsp:cNvSpPr/>
      </dsp:nvSpPr>
      <dsp:spPr>
        <a:xfrm>
          <a:off x="1906597" y="684613"/>
          <a:ext cx="234228" cy="755386"/>
        </a:xfrm>
        <a:custGeom>
          <a:avLst/>
          <a:gdLst/>
          <a:ahLst/>
          <a:cxnLst/>
          <a:rect l="0" t="0" r="0" b="0"/>
          <a:pathLst>
            <a:path>
              <a:moveTo>
                <a:pt x="0" y="755386"/>
              </a:moveTo>
              <a:lnTo>
                <a:pt x="117114" y="755386"/>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35F5C9-B526-3A41-89F4-E98E3AF67615}">
      <dsp:nvSpPr>
        <dsp:cNvPr id="0" name=""/>
        <dsp:cNvSpPr/>
      </dsp:nvSpPr>
      <dsp:spPr>
        <a:xfrm>
          <a:off x="1906597" y="181021"/>
          <a:ext cx="234228" cy="1258978"/>
        </a:xfrm>
        <a:custGeom>
          <a:avLst/>
          <a:gdLst/>
          <a:ahLst/>
          <a:cxnLst/>
          <a:rect l="0" t="0" r="0" b="0"/>
          <a:pathLst>
            <a:path>
              <a:moveTo>
                <a:pt x="0" y="1258978"/>
              </a:moveTo>
              <a:lnTo>
                <a:pt x="117114" y="1258978"/>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9133F-2677-1E4B-AE7E-40ECAF692EB6}">
      <dsp:nvSpPr>
        <dsp:cNvPr id="0" name=""/>
        <dsp:cNvSpPr/>
      </dsp:nvSpPr>
      <dsp:spPr>
        <a:xfrm>
          <a:off x="288031" y="1261400"/>
          <a:ext cx="1618565"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电子信息类专业</a:t>
          </a:r>
          <a:endParaRPr lang="zh-CN" altLang="en-US" sz="1100" kern="1200" dirty="0">
            <a:latin typeface="Heiti SC Light" charset="-122"/>
            <a:ea typeface="Heiti SC Light" charset="-122"/>
            <a:cs typeface="Heiti SC Light" charset="-122"/>
          </a:endParaRPr>
        </a:p>
      </dsp:txBody>
      <dsp:txXfrm>
        <a:off x="288031" y="1261400"/>
        <a:ext cx="1618565" cy="357198"/>
      </dsp:txXfrm>
    </dsp:sp>
    <dsp:sp modelId="{01F70FCA-F17C-5744-A768-B6FCE0021718}">
      <dsp:nvSpPr>
        <dsp:cNvPr id="0" name=""/>
        <dsp:cNvSpPr/>
      </dsp:nvSpPr>
      <dsp:spPr>
        <a:xfrm>
          <a:off x="2140825" y="2422"/>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电子信息工程</a:t>
          </a:r>
          <a:endParaRPr lang="zh-CN" altLang="en-US" sz="1100" kern="1200" dirty="0">
            <a:latin typeface="Heiti SC Light" charset="-122"/>
            <a:ea typeface="Heiti SC Light" charset="-122"/>
            <a:cs typeface="Heiti SC Light" charset="-122"/>
          </a:endParaRPr>
        </a:p>
      </dsp:txBody>
      <dsp:txXfrm>
        <a:off x="2140825" y="2422"/>
        <a:ext cx="1171142" cy="357198"/>
      </dsp:txXfrm>
    </dsp:sp>
    <dsp:sp modelId="{771887DD-C43B-C647-AAE2-060E3A87DFD1}">
      <dsp:nvSpPr>
        <dsp:cNvPr id="0" name=""/>
        <dsp:cNvSpPr/>
      </dsp:nvSpPr>
      <dsp:spPr>
        <a:xfrm>
          <a:off x="2140825" y="506013"/>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电子科学与技术</a:t>
          </a:r>
          <a:endParaRPr lang="zh-CN" altLang="en-US" sz="1100" kern="1200" dirty="0">
            <a:latin typeface="Heiti SC Light" charset="-122"/>
            <a:ea typeface="Heiti SC Light" charset="-122"/>
            <a:cs typeface="Heiti SC Light" charset="-122"/>
          </a:endParaRPr>
        </a:p>
      </dsp:txBody>
      <dsp:txXfrm>
        <a:off x="2140825" y="506013"/>
        <a:ext cx="1171142" cy="357198"/>
      </dsp:txXfrm>
    </dsp:sp>
    <dsp:sp modelId="{87FD840A-E0E3-2949-AD77-2CFFA0CDE289}">
      <dsp:nvSpPr>
        <dsp:cNvPr id="0" name=""/>
        <dsp:cNvSpPr/>
      </dsp:nvSpPr>
      <dsp:spPr>
        <a:xfrm>
          <a:off x="2140825" y="1009605"/>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通信工程</a:t>
          </a:r>
          <a:endParaRPr lang="zh-CN" altLang="en-US" sz="1100" kern="1200" dirty="0">
            <a:latin typeface="Heiti SC Light" charset="-122"/>
            <a:ea typeface="Heiti SC Light" charset="-122"/>
            <a:cs typeface="Heiti SC Light" charset="-122"/>
          </a:endParaRPr>
        </a:p>
      </dsp:txBody>
      <dsp:txXfrm>
        <a:off x="2140825" y="1009605"/>
        <a:ext cx="1171142" cy="357198"/>
      </dsp:txXfrm>
    </dsp:sp>
    <dsp:sp modelId="{D1DB0210-D26C-9D45-A411-8CA98AFA695F}">
      <dsp:nvSpPr>
        <dsp:cNvPr id="0" name=""/>
        <dsp:cNvSpPr/>
      </dsp:nvSpPr>
      <dsp:spPr>
        <a:xfrm>
          <a:off x="2140825" y="1513196"/>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微电子科学与工程</a:t>
          </a:r>
          <a:endParaRPr lang="zh-CN" altLang="en-US" sz="1100" kern="1200" dirty="0">
            <a:latin typeface="Heiti SC Light" charset="-122"/>
            <a:ea typeface="Heiti SC Light" charset="-122"/>
            <a:cs typeface="Heiti SC Light" charset="-122"/>
          </a:endParaRPr>
        </a:p>
      </dsp:txBody>
      <dsp:txXfrm>
        <a:off x="2140825" y="1513196"/>
        <a:ext cx="1171142" cy="357198"/>
      </dsp:txXfrm>
    </dsp:sp>
    <dsp:sp modelId="{276193FA-5886-1146-83FF-A1A25F36F5DA}">
      <dsp:nvSpPr>
        <dsp:cNvPr id="0" name=""/>
        <dsp:cNvSpPr/>
      </dsp:nvSpPr>
      <dsp:spPr>
        <a:xfrm>
          <a:off x="2140825" y="2016787"/>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光电子科学与工程</a:t>
          </a:r>
          <a:endParaRPr lang="zh-CN" altLang="en-US" sz="1100" kern="1200" dirty="0">
            <a:latin typeface="Heiti SC Light" charset="-122"/>
            <a:ea typeface="Heiti SC Light" charset="-122"/>
            <a:cs typeface="Heiti SC Light" charset="-122"/>
          </a:endParaRPr>
        </a:p>
      </dsp:txBody>
      <dsp:txXfrm>
        <a:off x="2140825" y="2016787"/>
        <a:ext cx="1171142" cy="357198"/>
      </dsp:txXfrm>
    </dsp:sp>
    <dsp:sp modelId="{4F40E3DE-4990-704F-9DA4-DEE1A6A9AD49}">
      <dsp:nvSpPr>
        <dsp:cNvPr id="0" name=""/>
        <dsp:cNvSpPr/>
      </dsp:nvSpPr>
      <dsp:spPr>
        <a:xfrm>
          <a:off x="2140825" y="2520379"/>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信息工程</a:t>
          </a:r>
          <a:endParaRPr lang="zh-CN" altLang="en-US" sz="1100" kern="1200" dirty="0">
            <a:latin typeface="Heiti SC Light" charset="-122"/>
            <a:ea typeface="Heiti SC Light" charset="-122"/>
            <a:cs typeface="Heiti SC Light" charset="-122"/>
          </a:endParaRPr>
        </a:p>
      </dsp:txBody>
      <dsp:txXfrm>
        <a:off x="2140825" y="2520379"/>
        <a:ext cx="1171142" cy="3571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366C2-4CBC-8A43-9BA9-48A0610ECE7E}">
      <dsp:nvSpPr>
        <dsp:cNvPr id="0" name=""/>
        <dsp:cNvSpPr/>
      </dsp:nvSpPr>
      <dsp:spPr>
        <a:xfrm>
          <a:off x="4475671" y="798483"/>
          <a:ext cx="4158602" cy="131225"/>
        </a:xfrm>
        <a:custGeom>
          <a:avLst/>
          <a:gdLst/>
          <a:ahLst/>
          <a:cxnLst/>
          <a:rect l="0" t="0" r="0" b="0"/>
          <a:pathLst>
            <a:path>
              <a:moveTo>
                <a:pt x="0" y="0"/>
              </a:moveTo>
              <a:lnTo>
                <a:pt x="0" y="65612"/>
              </a:lnTo>
              <a:lnTo>
                <a:pt x="4158602" y="65612"/>
              </a:lnTo>
              <a:lnTo>
                <a:pt x="415860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5CE0-8717-F942-9E3E-133A38080DDC}">
      <dsp:nvSpPr>
        <dsp:cNvPr id="0" name=""/>
        <dsp:cNvSpPr/>
      </dsp:nvSpPr>
      <dsp:spPr>
        <a:xfrm>
          <a:off x="4475671" y="798483"/>
          <a:ext cx="3402492" cy="131225"/>
        </a:xfrm>
        <a:custGeom>
          <a:avLst/>
          <a:gdLst/>
          <a:ahLst/>
          <a:cxnLst/>
          <a:rect l="0" t="0" r="0" b="0"/>
          <a:pathLst>
            <a:path>
              <a:moveTo>
                <a:pt x="0" y="0"/>
              </a:moveTo>
              <a:lnTo>
                <a:pt x="0" y="65612"/>
              </a:lnTo>
              <a:lnTo>
                <a:pt x="3402492" y="65612"/>
              </a:lnTo>
              <a:lnTo>
                <a:pt x="3402492"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2D5C8-E181-DF46-AFE8-D76B94D1715C}">
      <dsp:nvSpPr>
        <dsp:cNvPr id="0" name=""/>
        <dsp:cNvSpPr/>
      </dsp:nvSpPr>
      <dsp:spPr>
        <a:xfrm>
          <a:off x="4475671" y="798483"/>
          <a:ext cx="2646383" cy="131225"/>
        </a:xfrm>
        <a:custGeom>
          <a:avLst/>
          <a:gdLst/>
          <a:ahLst/>
          <a:cxnLst/>
          <a:rect l="0" t="0" r="0" b="0"/>
          <a:pathLst>
            <a:path>
              <a:moveTo>
                <a:pt x="0" y="0"/>
              </a:moveTo>
              <a:lnTo>
                <a:pt x="0" y="65612"/>
              </a:lnTo>
              <a:lnTo>
                <a:pt x="2646383" y="65612"/>
              </a:lnTo>
              <a:lnTo>
                <a:pt x="264638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03D6A3-FFB3-E345-9E42-11B411E99B2A}">
      <dsp:nvSpPr>
        <dsp:cNvPr id="0" name=""/>
        <dsp:cNvSpPr/>
      </dsp:nvSpPr>
      <dsp:spPr>
        <a:xfrm>
          <a:off x="4475671" y="798483"/>
          <a:ext cx="1890273" cy="131225"/>
        </a:xfrm>
        <a:custGeom>
          <a:avLst/>
          <a:gdLst/>
          <a:ahLst/>
          <a:cxnLst/>
          <a:rect l="0" t="0" r="0" b="0"/>
          <a:pathLst>
            <a:path>
              <a:moveTo>
                <a:pt x="0" y="0"/>
              </a:moveTo>
              <a:lnTo>
                <a:pt x="0" y="65612"/>
              </a:lnTo>
              <a:lnTo>
                <a:pt x="1890273" y="65612"/>
              </a:lnTo>
              <a:lnTo>
                <a:pt x="1890273"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43E5F4-2F2F-C64B-974F-55E61D8F3899}">
      <dsp:nvSpPr>
        <dsp:cNvPr id="0" name=""/>
        <dsp:cNvSpPr/>
      </dsp:nvSpPr>
      <dsp:spPr>
        <a:xfrm>
          <a:off x="4475671" y="798483"/>
          <a:ext cx="1134164" cy="131225"/>
        </a:xfrm>
        <a:custGeom>
          <a:avLst/>
          <a:gdLst/>
          <a:ahLst/>
          <a:cxnLst/>
          <a:rect l="0" t="0" r="0" b="0"/>
          <a:pathLst>
            <a:path>
              <a:moveTo>
                <a:pt x="0" y="0"/>
              </a:moveTo>
              <a:lnTo>
                <a:pt x="0" y="65612"/>
              </a:lnTo>
              <a:lnTo>
                <a:pt x="1134164" y="65612"/>
              </a:lnTo>
              <a:lnTo>
                <a:pt x="113416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A3B45-DC74-BF46-9B26-463675199658}">
      <dsp:nvSpPr>
        <dsp:cNvPr id="0" name=""/>
        <dsp:cNvSpPr/>
      </dsp:nvSpPr>
      <dsp:spPr>
        <a:xfrm>
          <a:off x="4475671" y="798483"/>
          <a:ext cx="378054" cy="131225"/>
        </a:xfrm>
        <a:custGeom>
          <a:avLst/>
          <a:gdLst/>
          <a:ahLst/>
          <a:cxnLst/>
          <a:rect l="0" t="0" r="0" b="0"/>
          <a:pathLst>
            <a:path>
              <a:moveTo>
                <a:pt x="0" y="0"/>
              </a:moveTo>
              <a:lnTo>
                <a:pt x="0" y="65612"/>
              </a:lnTo>
              <a:lnTo>
                <a:pt x="378054" y="65612"/>
              </a:lnTo>
              <a:lnTo>
                <a:pt x="378054"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D3CF8-3EC1-454D-9A54-9DD09AD34E4F}">
      <dsp:nvSpPr>
        <dsp:cNvPr id="0" name=""/>
        <dsp:cNvSpPr/>
      </dsp:nvSpPr>
      <dsp:spPr>
        <a:xfrm>
          <a:off x="4097616" y="798483"/>
          <a:ext cx="378054" cy="131225"/>
        </a:xfrm>
        <a:custGeom>
          <a:avLst/>
          <a:gdLst/>
          <a:ahLst/>
          <a:cxnLst/>
          <a:rect l="0" t="0" r="0" b="0"/>
          <a:pathLst>
            <a:path>
              <a:moveTo>
                <a:pt x="378054" y="0"/>
              </a:moveTo>
              <a:lnTo>
                <a:pt x="37805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DBB172-C35B-884F-88B7-804BBF70AFF3}">
      <dsp:nvSpPr>
        <dsp:cNvPr id="0" name=""/>
        <dsp:cNvSpPr/>
      </dsp:nvSpPr>
      <dsp:spPr>
        <a:xfrm>
          <a:off x="3341506" y="798483"/>
          <a:ext cx="1134164" cy="131225"/>
        </a:xfrm>
        <a:custGeom>
          <a:avLst/>
          <a:gdLst/>
          <a:ahLst/>
          <a:cxnLst/>
          <a:rect l="0" t="0" r="0" b="0"/>
          <a:pathLst>
            <a:path>
              <a:moveTo>
                <a:pt x="1134164" y="0"/>
              </a:moveTo>
              <a:lnTo>
                <a:pt x="1134164"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F25FC3-29FE-8D4F-9C96-6B5ACA25D592}">
      <dsp:nvSpPr>
        <dsp:cNvPr id="0" name=""/>
        <dsp:cNvSpPr/>
      </dsp:nvSpPr>
      <dsp:spPr>
        <a:xfrm>
          <a:off x="2585397" y="798483"/>
          <a:ext cx="1890273" cy="131225"/>
        </a:xfrm>
        <a:custGeom>
          <a:avLst/>
          <a:gdLst/>
          <a:ahLst/>
          <a:cxnLst/>
          <a:rect l="0" t="0" r="0" b="0"/>
          <a:pathLst>
            <a:path>
              <a:moveTo>
                <a:pt x="1890273" y="0"/>
              </a:moveTo>
              <a:lnTo>
                <a:pt x="189027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9E2AB-C38B-0142-AD30-BE5330C2B355}">
      <dsp:nvSpPr>
        <dsp:cNvPr id="0" name=""/>
        <dsp:cNvSpPr/>
      </dsp:nvSpPr>
      <dsp:spPr>
        <a:xfrm>
          <a:off x="1829287" y="798483"/>
          <a:ext cx="2646383" cy="131225"/>
        </a:xfrm>
        <a:custGeom>
          <a:avLst/>
          <a:gdLst/>
          <a:ahLst/>
          <a:cxnLst/>
          <a:rect l="0" t="0" r="0" b="0"/>
          <a:pathLst>
            <a:path>
              <a:moveTo>
                <a:pt x="2646383" y="0"/>
              </a:moveTo>
              <a:lnTo>
                <a:pt x="2646383"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04C6EF-7E57-A147-AD47-0A919F77EB48}">
      <dsp:nvSpPr>
        <dsp:cNvPr id="0" name=""/>
        <dsp:cNvSpPr/>
      </dsp:nvSpPr>
      <dsp:spPr>
        <a:xfrm>
          <a:off x="1073178" y="798483"/>
          <a:ext cx="3402492" cy="131225"/>
        </a:xfrm>
        <a:custGeom>
          <a:avLst/>
          <a:gdLst/>
          <a:ahLst/>
          <a:cxnLst/>
          <a:rect l="0" t="0" r="0" b="0"/>
          <a:pathLst>
            <a:path>
              <a:moveTo>
                <a:pt x="3402492" y="0"/>
              </a:moveTo>
              <a:lnTo>
                <a:pt x="340249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37C6C-9091-FA4D-BF75-10E02C7D04BA}">
      <dsp:nvSpPr>
        <dsp:cNvPr id="0" name=""/>
        <dsp:cNvSpPr/>
      </dsp:nvSpPr>
      <dsp:spPr>
        <a:xfrm>
          <a:off x="317068" y="798483"/>
          <a:ext cx="4158602" cy="131225"/>
        </a:xfrm>
        <a:custGeom>
          <a:avLst/>
          <a:gdLst/>
          <a:ahLst/>
          <a:cxnLst/>
          <a:rect l="0" t="0" r="0" b="0"/>
          <a:pathLst>
            <a:path>
              <a:moveTo>
                <a:pt x="4158602" y="0"/>
              </a:moveTo>
              <a:lnTo>
                <a:pt x="4158602" y="65612"/>
              </a:lnTo>
              <a:lnTo>
                <a:pt x="0" y="65612"/>
              </a:lnTo>
              <a:lnTo>
                <a:pt x="0" y="13122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9A660-A9A1-5640-A56D-3EA9197B0955}">
      <dsp:nvSpPr>
        <dsp:cNvPr id="0" name=""/>
        <dsp:cNvSpPr/>
      </dsp:nvSpPr>
      <dsp:spPr>
        <a:xfrm>
          <a:off x="4163229" y="486041"/>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学科门类</a:t>
          </a:r>
          <a:endParaRPr lang="zh-CN" altLang="en-US" sz="1200" kern="1200" dirty="0">
            <a:latin typeface="Heiti SC Light" charset="-122"/>
            <a:ea typeface="Heiti SC Light" charset="-122"/>
            <a:cs typeface="Heiti SC Light" charset="-122"/>
          </a:endParaRPr>
        </a:p>
      </dsp:txBody>
      <dsp:txXfrm>
        <a:off x="4163229" y="486041"/>
        <a:ext cx="624883" cy="312441"/>
      </dsp:txXfrm>
    </dsp:sp>
    <dsp:sp modelId="{F2FD5C67-2522-2C45-A20A-F65FDA59554A}">
      <dsp:nvSpPr>
        <dsp:cNvPr id="0" name=""/>
        <dsp:cNvSpPr/>
      </dsp:nvSpPr>
      <dsp:spPr>
        <a:xfrm>
          <a:off x="462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哲学</a:t>
          </a:r>
          <a:endParaRPr lang="zh-CN" altLang="en-US" sz="1200" kern="1200" dirty="0">
            <a:latin typeface="Heiti SC Light" charset="-122"/>
            <a:ea typeface="Heiti SC Light" charset="-122"/>
            <a:cs typeface="Heiti SC Light" charset="-122"/>
          </a:endParaRPr>
        </a:p>
      </dsp:txBody>
      <dsp:txXfrm>
        <a:off x="4626" y="929708"/>
        <a:ext cx="624883" cy="312441"/>
      </dsp:txXfrm>
    </dsp:sp>
    <dsp:sp modelId="{694BA3D4-D644-044A-B4A2-AD9E9BDB7675}">
      <dsp:nvSpPr>
        <dsp:cNvPr id="0" name=""/>
        <dsp:cNvSpPr/>
      </dsp:nvSpPr>
      <dsp:spPr>
        <a:xfrm>
          <a:off x="760736"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经济学</a:t>
          </a:r>
          <a:endParaRPr lang="zh-CN" altLang="en-US" sz="1200" kern="1200" dirty="0">
            <a:latin typeface="Heiti SC Light" charset="-122"/>
            <a:ea typeface="Heiti SC Light" charset="-122"/>
            <a:cs typeface="Heiti SC Light" charset="-122"/>
          </a:endParaRPr>
        </a:p>
      </dsp:txBody>
      <dsp:txXfrm>
        <a:off x="760736" y="929708"/>
        <a:ext cx="624883" cy="312441"/>
      </dsp:txXfrm>
    </dsp:sp>
    <dsp:sp modelId="{FD740CDA-F4DC-DC4A-B3C0-855A6E32F571}">
      <dsp:nvSpPr>
        <dsp:cNvPr id="0" name=""/>
        <dsp:cNvSpPr/>
      </dsp:nvSpPr>
      <dsp:spPr>
        <a:xfrm>
          <a:off x="151684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法学</a:t>
          </a:r>
          <a:endParaRPr lang="zh-CN" altLang="en-US" sz="1200" kern="1200" dirty="0">
            <a:latin typeface="Heiti SC Light" charset="-122"/>
            <a:ea typeface="Heiti SC Light" charset="-122"/>
            <a:cs typeface="Heiti SC Light" charset="-122"/>
          </a:endParaRPr>
        </a:p>
      </dsp:txBody>
      <dsp:txXfrm>
        <a:off x="1516845" y="929708"/>
        <a:ext cx="624883" cy="312441"/>
      </dsp:txXfrm>
    </dsp:sp>
    <dsp:sp modelId="{75159ACE-4299-F941-AC27-3FA019243BAE}">
      <dsp:nvSpPr>
        <dsp:cNvPr id="0" name=""/>
        <dsp:cNvSpPr/>
      </dsp:nvSpPr>
      <dsp:spPr>
        <a:xfrm>
          <a:off x="2272955"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教育学</a:t>
          </a:r>
          <a:endParaRPr lang="zh-CN" altLang="en-US" sz="1200" kern="1200" dirty="0">
            <a:latin typeface="Heiti SC Light" charset="-122"/>
            <a:ea typeface="Heiti SC Light" charset="-122"/>
            <a:cs typeface="Heiti SC Light" charset="-122"/>
          </a:endParaRPr>
        </a:p>
      </dsp:txBody>
      <dsp:txXfrm>
        <a:off x="2272955" y="929708"/>
        <a:ext cx="624883" cy="312441"/>
      </dsp:txXfrm>
    </dsp:sp>
    <dsp:sp modelId="{2AD529B7-FCBF-664B-A922-058C1E5A6ECE}">
      <dsp:nvSpPr>
        <dsp:cNvPr id="0" name=""/>
        <dsp:cNvSpPr/>
      </dsp:nvSpPr>
      <dsp:spPr>
        <a:xfrm>
          <a:off x="302906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文学</a:t>
          </a:r>
          <a:endParaRPr lang="zh-CN" altLang="en-US" sz="1200" kern="1200" dirty="0">
            <a:latin typeface="Heiti SC Light" charset="-122"/>
            <a:ea typeface="Heiti SC Light" charset="-122"/>
            <a:cs typeface="Heiti SC Light" charset="-122"/>
          </a:endParaRPr>
        </a:p>
      </dsp:txBody>
      <dsp:txXfrm>
        <a:off x="3029064" y="929708"/>
        <a:ext cx="624883" cy="312441"/>
      </dsp:txXfrm>
    </dsp:sp>
    <dsp:sp modelId="{E59BA398-7672-9848-A98A-6919AAE61A63}">
      <dsp:nvSpPr>
        <dsp:cNvPr id="0" name=""/>
        <dsp:cNvSpPr/>
      </dsp:nvSpPr>
      <dsp:spPr>
        <a:xfrm>
          <a:off x="3785174"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历史学</a:t>
          </a:r>
          <a:endParaRPr lang="zh-CN" altLang="en-US" sz="1200" kern="1200" dirty="0">
            <a:latin typeface="Heiti SC Light" charset="-122"/>
            <a:ea typeface="Heiti SC Light" charset="-122"/>
            <a:cs typeface="Heiti SC Light" charset="-122"/>
          </a:endParaRPr>
        </a:p>
      </dsp:txBody>
      <dsp:txXfrm>
        <a:off x="3785174" y="929708"/>
        <a:ext cx="624883" cy="312441"/>
      </dsp:txXfrm>
    </dsp:sp>
    <dsp:sp modelId="{A080FC5E-B225-6941-A692-80F98FD1DF84}">
      <dsp:nvSpPr>
        <dsp:cNvPr id="0" name=""/>
        <dsp:cNvSpPr/>
      </dsp:nvSpPr>
      <dsp:spPr>
        <a:xfrm>
          <a:off x="4541283"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理学</a:t>
          </a:r>
          <a:endParaRPr lang="zh-CN" altLang="en-US" sz="1200" kern="1200" dirty="0">
            <a:latin typeface="Heiti SC Light" charset="-122"/>
            <a:ea typeface="Heiti SC Light" charset="-122"/>
            <a:cs typeface="Heiti SC Light" charset="-122"/>
          </a:endParaRPr>
        </a:p>
      </dsp:txBody>
      <dsp:txXfrm>
        <a:off x="4541283" y="929708"/>
        <a:ext cx="624883" cy="312441"/>
      </dsp:txXfrm>
    </dsp:sp>
    <dsp:sp modelId="{64ADF2E4-8FD6-0840-9E0B-66008D2BB9D9}">
      <dsp:nvSpPr>
        <dsp:cNvPr id="0" name=""/>
        <dsp:cNvSpPr/>
      </dsp:nvSpPr>
      <dsp:spPr>
        <a:xfrm>
          <a:off x="5297393" y="929708"/>
          <a:ext cx="624883" cy="312441"/>
        </a:xfrm>
        <a:prstGeom prst="rect">
          <a:avLst/>
        </a:prstGeom>
        <a:solidFill>
          <a:srgbClr val="00B0F0"/>
        </a:solidFill>
        <a:ln w="2642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latin typeface="Heiti SC Light" charset="-122"/>
              <a:ea typeface="Heiti SC Light" charset="-122"/>
              <a:cs typeface="Heiti SC Light" charset="-122"/>
            </a:rPr>
            <a:t>工学</a:t>
          </a:r>
          <a:endParaRPr lang="zh-CN" altLang="en-US" sz="1200" b="1" kern="1200" dirty="0">
            <a:latin typeface="Heiti SC Light" charset="-122"/>
            <a:ea typeface="Heiti SC Light" charset="-122"/>
            <a:cs typeface="Heiti SC Light" charset="-122"/>
          </a:endParaRPr>
        </a:p>
      </dsp:txBody>
      <dsp:txXfrm>
        <a:off x="5297393" y="929708"/>
        <a:ext cx="624883" cy="312441"/>
      </dsp:txXfrm>
    </dsp:sp>
    <dsp:sp modelId="{66F0473C-446F-FC48-AD3F-11B514F647AF}">
      <dsp:nvSpPr>
        <dsp:cNvPr id="0" name=""/>
        <dsp:cNvSpPr/>
      </dsp:nvSpPr>
      <dsp:spPr>
        <a:xfrm>
          <a:off x="605350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农学</a:t>
          </a:r>
          <a:endParaRPr lang="zh-CN" altLang="en-US" sz="1200" kern="1200" dirty="0">
            <a:latin typeface="Heiti SC Light" charset="-122"/>
            <a:ea typeface="Heiti SC Light" charset="-122"/>
            <a:cs typeface="Heiti SC Light" charset="-122"/>
          </a:endParaRPr>
        </a:p>
      </dsp:txBody>
      <dsp:txXfrm>
        <a:off x="6053502" y="929708"/>
        <a:ext cx="624883" cy="312441"/>
      </dsp:txXfrm>
    </dsp:sp>
    <dsp:sp modelId="{F0890099-1677-BB45-A94C-48B232CF3AC9}">
      <dsp:nvSpPr>
        <dsp:cNvPr id="0" name=""/>
        <dsp:cNvSpPr/>
      </dsp:nvSpPr>
      <dsp:spPr>
        <a:xfrm>
          <a:off x="6809612"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医学</a:t>
          </a:r>
          <a:endParaRPr lang="zh-CN" altLang="en-US" sz="1200" kern="1200" dirty="0">
            <a:latin typeface="Heiti SC Light" charset="-122"/>
            <a:ea typeface="Heiti SC Light" charset="-122"/>
            <a:cs typeface="Heiti SC Light" charset="-122"/>
          </a:endParaRPr>
        </a:p>
      </dsp:txBody>
      <dsp:txXfrm>
        <a:off x="6809612" y="929708"/>
        <a:ext cx="624883" cy="312441"/>
      </dsp:txXfrm>
    </dsp:sp>
    <dsp:sp modelId="{CFEE295F-8C88-1542-AA07-B4103F0ECB62}">
      <dsp:nvSpPr>
        <dsp:cNvPr id="0" name=""/>
        <dsp:cNvSpPr/>
      </dsp:nvSpPr>
      <dsp:spPr>
        <a:xfrm>
          <a:off x="756572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管理学</a:t>
          </a:r>
          <a:endParaRPr lang="zh-CN" altLang="en-US" sz="1200" kern="1200" dirty="0">
            <a:latin typeface="Heiti SC Light" charset="-122"/>
            <a:ea typeface="Heiti SC Light" charset="-122"/>
            <a:cs typeface="Heiti SC Light" charset="-122"/>
          </a:endParaRPr>
        </a:p>
      </dsp:txBody>
      <dsp:txXfrm>
        <a:off x="7565721" y="929708"/>
        <a:ext cx="624883" cy="312441"/>
      </dsp:txXfrm>
    </dsp:sp>
    <dsp:sp modelId="{C72C5580-C426-344B-8658-BD5B1FB4AA7A}">
      <dsp:nvSpPr>
        <dsp:cNvPr id="0" name=""/>
        <dsp:cNvSpPr/>
      </dsp:nvSpPr>
      <dsp:spPr>
        <a:xfrm>
          <a:off x="8321831" y="929708"/>
          <a:ext cx="624883" cy="312441"/>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Heiti SC Light" charset="-122"/>
              <a:ea typeface="Heiti SC Light" charset="-122"/>
              <a:cs typeface="Heiti SC Light" charset="-122"/>
            </a:rPr>
            <a:t>艺术学</a:t>
          </a:r>
          <a:endParaRPr lang="zh-CN" altLang="en-US" sz="1200" kern="1200" dirty="0">
            <a:latin typeface="Heiti SC Light" charset="-122"/>
            <a:ea typeface="Heiti SC Light" charset="-122"/>
            <a:cs typeface="Heiti SC Light" charset="-122"/>
          </a:endParaRPr>
        </a:p>
      </dsp:txBody>
      <dsp:txXfrm>
        <a:off x="8321831" y="929708"/>
        <a:ext cx="624883" cy="3124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061F9-12E2-8F49-8E2C-874F5918D861}">
      <dsp:nvSpPr>
        <dsp:cNvPr id="0" name=""/>
        <dsp:cNvSpPr/>
      </dsp:nvSpPr>
      <dsp:spPr>
        <a:xfrm>
          <a:off x="1682885" y="1440160"/>
          <a:ext cx="234228" cy="1258978"/>
        </a:xfrm>
        <a:custGeom>
          <a:avLst/>
          <a:gdLst/>
          <a:ahLst/>
          <a:cxnLst/>
          <a:rect l="0" t="0" r="0" b="0"/>
          <a:pathLst>
            <a:path>
              <a:moveTo>
                <a:pt x="0" y="0"/>
              </a:moveTo>
              <a:lnTo>
                <a:pt x="117114" y="0"/>
              </a:lnTo>
              <a:lnTo>
                <a:pt x="117114" y="1258978"/>
              </a:lnTo>
              <a:lnTo>
                <a:pt x="234228" y="1258978"/>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39431C-45B2-5D42-AE5B-190058EF39E4}">
      <dsp:nvSpPr>
        <dsp:cNvPr id="0" name=""/>
        <dsp:cNvSpPr/>
      </dsp:nvSpPr>
      <dsp:spPr>
        <a:xfrm>
          <a:off x="1682885" y="1440160"/>
          <a:ext cx="234228" cy="755386"/>
        </a:xfrm>
        <a:custGeom>
          <a:avLst/>
          <a:gdLst/>
          <a:ahLst/>
          <a:cxnLst/>
          <a:rect l="0" t="0" r="0" b="0"/>
          <a:pathLst>
            <a:path>
              <a:moveTo>
                <a:pt x="0" y="0"/>
              </a:moveTo>
              <a:lnTo>
                <a:pt x="117114" y="0"/>
              </a:lnTo>
              <a:lnTo>
                <a:pt x="117114" y="755386"/>
              </a:lnTo>
              <a:lnTo>
                <a:pt x="234228" y="755386"/>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E1B747-E33A-4A4F-BF4D-F509A9D54FAA}">
      <dsp:nvSpPr>
        <dsp:cNvPr id="0" name=""/>
        <dsp:cNvSpPr/>
      </dsp:nvSpPr>
      <dsp:spPr>
        <a:xfrm>
          <a:off x="1682885" y="1440160"/>
          <a:ext cx="234228" cy="251795"/>
        </a:xfrm>
        <a:custGeom>
          <a:avLst/>
          <a:gdLst/>
          <a:ahLst/>
          <a:cxnLst/>
          <a:rect l="0" t="0" r="0" b="0"/>
          <a:pathLst>
            <a:path>
              <a:moveTo>
                <a:pt x="0" y="0"/>
              </a:moveTo>
              <a:lnTo>
                <a:pt x="117114" y="0"/>
              </a:lnTo>
              <a:lnTo>
                <a:pt x="117114" y="251795"/>
              </a:lnTo>
              <a:lnTo>
                <a:pt x="234228" y="25179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E2B23-E0BA-7D43-8F89-498115537F8B}">
      <dsp:nvSpPr>
        <dsp:cNvPr id="0" name=""/>
        <dsp:cNvSpPr/>
      </dsp:nvSpPr>
      <dsp:spPr>
        <a:xfrm>
          <a:off x="1682885" y="1188364"/>
          <a:ext cx="234228" cy="251795"/>
        </a:xfrm>
        <a:custGeom>
          <a:avLst/>
          <a:gdLst/>
          <a:ahLst/>
          <a:cxnLst/>
          <a:rect l="0" t="0" r="0" b="0"/>
          <a:pathLst>
            <a:path>
              <a:moveTo>
                <a:pt x="0" y="251795"/>
              </a:moveTo>
              <a:lnTo>
                <a:pt x="117114" y="251795"/>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12396-0FD4-EA4E-977A-FF26E30FF922}">
      <dsp:nvSpPr>
        <dsp:cNvPr id="0" name=""/>
        <dsp:cNvSpPr/>
      </dsp:nvSpPr>
      <dsp:spPr>
        <a:xfrm>
          <a:off x="1682885" y="684773"/>
          <a:ext cx="234228" cy="755386"/>
        </a:xfrm>
        <a:custGeom>
          <a:avLst/>
          <a:gdLst/>
          <a:ahLst/>
          <a:cxnLst/>
          <a:rect l="0" t="0" r="0" b="0"/>
          <a:pathLst>
            <a:path>
              <a:moveTo>
                <a:pt x="0" y="755386"/>
              </a:moveTo>
              <a:lnTo>
                <a:pt x="117114" y="755386"/>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0DD11-B0E4-7044-B5F9-71760A662231}">
      <dsp:nvSpPr>
        <dsp:cNvPr id="0" name=""/>
        <dsp:cNvSpPr/>
      </dsp:nvSpPr>
      <dsp:spPr>
        <a:xfrm>
          <a:off x="1682885" y="181181"/>
          <a:ext cx="234228" cy="1258978"/>
        </a:xfrm>
        <a:custGeom>
          <a:avLst/>
          <a:gdLst/>
          <a:ahLst/>
          <a:cxnLst/>
          <a:rect l="0" t="0" r="0" b="0"/>
          <a:pathLst>
            <a:path>
              <a:moveTo>
                <a:pt x="0" y="1258978"/>
              </a:moveTo>
              <a:lnTo>
                <a:pt x="117114" y="1258978"/>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8C59F7-6525-9148-947F-7F61503055CF}">
      <dsp:nvSpPr>
        <dsp:cNvPr id="0" name=""/>
        <dsp:cNvSpPr/>
      </dsp:nvSpPr>
      <dsp:spPr>
        <a:xfrm>
          <a:off x="511743" y="1261560"/>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计算机类专业</a:t>
          </a:r>
          <a:endParaRPr lang="zh-CN" altLang="en-US" sz="1100" kern="1200" dirty="0">
            <a:latin typeface="Heiti SC Light" charset="-122"/>
            <a:ea typeface="Heiti SC Light" charset="-122"/>
            <a:cs typeface="Heiti SC Light" charset="-122"/>
          </a:endParaRPr>
        </a:p>
      </dsp:txBody>
      <dsp:txXfrm>
        <a:off x="511743" y="1261560"/>
        <a:ext cx="1171142" cy="357198"/>
      </dsp:txXfrm>
    </dsp:sp>
    <dsp:sp modelId="{A4F82D5F-E824-034A-8597-52B2CDF52081}">
      <dsp:nvSpPr>
        <dsp:cNvPr id="0" name=""/>
        <dsp:cNvSpPr/>
      </dsp:nvSpPr>
      <dsp:spPr>
        <a:xfrm>
          <a:off x="1917114" y="2582"/>
          <a:ext cx="1171142" cy="357198"/>
        </a:xfrm>
        <a:prstGeom prst="rect">
          <a:avLst/>
        </a:prstGeom>
        <a:solidFill>
          <a:srgbClr val="00B0F0"/>
        </a:solidFill>
        <a:ln w="2642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计算机科学与技术</a:t>
          </a:r>
          <a:endParaRPr lang="zh-CN" altLang="en-US" sz="1100" kern="1200" dirty="0">
            <a:latin typeface="Heiti SC Light" charset="-122"/>
            <a:ea typeface="Heiti SC Light" charset="-122"/>
            <a:cs typeface="Heiti SC Light" charset="-122"/>
          </a:endParaRPr>
        </a:p>
      </dsp:txBody>
      <dsp:txXfrm>
        <a:off x="1917114" y="2582"/>
        <a:ext cx="1171142" cy="357198"/>
      </dsp:txXfrm>
    </dsp:sp>
    <dsp:sp modelId="{C42812A0-B2F7-B541-8A4A-DADA7BE1B65C}">
      <dsp:nvSpPr>
        <dsp:cNvPr id="0" name=""/>
        <dsp:cNvSpPr/>
      </dsp:nvSpPr>
      <dsp:spPr>
        <a:xfrm>
          <a:off x="1917114" y="506173"/>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软件工程</a:t>
          </a:r>
          <a:endParaRPr lang="zh-CN" altLang="en-US" sz="1100" kern="1200" dirty="0">
            <a:latin typeface="Heiti SC Light" charset="-122"/>
            <a:ea typeface="Heiti SC Light" charset="-122"/>
            <a:cs typeface="Heiti SC Light" charset="-122"/>
          </a:endParaRPr>
        </a:p>
      </dsp:txBody>
      <dsp:txXfrm>
        <a:off x="1917114" y="506173"/>
        <a:ext cx="1171142" cy="357198"/>
      </dsp:txXfrm>
    </dsp:sp>
    <dsp:sp modelId="{07C56B58-B542-674D-9D05-EA32FB39A749}">
      <dsp:nvSpPr>
        <dsp:cNvPr id="0" name=""/>
        <dsp:cNvSpPr/>
      </dsp:nvSpPr>
      <dsp:spPr>
        <a:xfrm>
          <a:off x="1917114" y="1009765"/>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网络工程</a:t>
          </a:r>
          <a:endParaRPr lang="zh-CN" altLang="en-US" sz="1100" kern="1200" dirty="0">
            <a:latin typeface="Heiti SC Light" charset="-122"/>
            <a:ea typeface="Heiti SC Light" charset="-122"/>
            <a:cs typeface="Heiti SC Light" charset="-122"/>
          </a:endParaRPr>
        </a:p>
      </dsp:txBody>
      <dsp:txXfrm>
        <a:off x="1917114" y="1009765"/>
        <a:ext cx="1171142" cy="357198"/>
      </dsp:txXfrm>
    </dsp:sp>
    <dsp:sp modelId="{4F0EBD0E-E085-F14A-A9D6-E42D2365D6D1}">
      <dsp:nvSpPr>
        <dsp:cNvPr id="0" name=""/>
        <dsp:cNvSpPr/>
      </dsp:nvSpPr>
      <dsp:spPr>
        <a:xfrm>
          <a:off x="1917114" y="1513356"/>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信息安全</a:t>
          </a:r>
          <a:endParaRPr lang="zh-CN" altLang="en-US" sz="1100" kern="1200" dirty="0">
            <a:latin typeface="Heiti SC Light" charset="-122"/>
            <a:ea typeface="Heiti SC Light" charset="-122"/>
            <a:cs typeface="Heiti SC Light" charset="-122"/>
          </a:endParaRPr>
        </a:p>
      </dsp:txBody>
      <dsp:txXfrm>
        <a:off x="1917114" y="1513356"/>
        <a:ext cx="1171142" cy="357198"/>
      </dsp:txXfrm>
    </dsp:sp>
    <dsp:sp modelId="{4EA1D425-6817-004E-B92A-ED3F410420A3}">
      <dsp:nvSpPr>
        <dsp:cNvPr id="0" name=""/>
        <dsp:cNvSpPr/>
      </dsp:nvSpPr>
      <dsp:spPr>
        <a:xfrm>
          <a:off x="1917114" y="2016947"/>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物联网工程</a:t>
          </a:r>
          <a:endParaRPr lang="zh-CN" altLang="en-US" sz="1100" kern="1200" dirty="0">
            <a:latin typeface="Heiti SC Light" charset="-122"/>
            <a:ea typeface="Heiti SC Light" charset="-122"/>
            <a:cs typeface="Heiti SC Light" charset="-122"/>
          </a:endParaRPr>
        </a:p>
      </dsp:txBody>
      <dsp:txXfrm>
        <a:off x="1917114" y="2016947"/>
        <a:ext cx="1171142" cy="357198"/>
      </dsp:txXfrm>
    </dsp:sp>
    <dsp:sp modelId="{9BFA5702-370C-404C-9CE7-47CC6E53F12E}">
      <dsp:nvSpPr>
        <dsp:cNvPr id="0" name=""/>
        <dsp:cNvSpPr/>
      </dsp:nvSpPr>
      <dsp:spPr>
        <a:xfrm>
          <a:off x="1917114" y="2520539"/>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数字媒体技术</a:t>
          </a:r>
          <a:endParaRPr lang="zh-CN" altLang="en-US" sz="1100" kern="1200" dirty="0">
            <a:latin typeface="Heiti SC Light" charset="-122"/>
            <a:ea typeface="Heiti SC Light" charset="-122"/>
            <a:cs typeface="Heiti SC Light" charset="-122"/>
          </a:endParaRPr>
        </a:p>
      </dsp:txBody>
      <dsp:txXfrm>
        <a:off x="1917114" y="2520539"/>
        <a:ext cx="1171142" cy="357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26481-656F-FF4D-A8F0-184A79AE0FE6}">
      <dsp:nvSpPr>
        <dsp:cNvPr id="0" name=""/>
        <dsp:cNvSpPr/>
      </dsp:nvSpPr>
      <dsp:spPr>
        <a:xfrm>
          <a:off x="1906597" y="1440000"/>
          <a:ext cx="234228" cy="1258978"/>
        </a:xfrm>
        <a:custGeom>
          <a:avLst/>
          <a:gdLst/>
          <a:ahLst/>
          <a:cxnLst/>
          <a:rect l="0" t="0" r="0" b="0"/>
          <a:pathLst>
            <a:path>
              <a:moveTo>
                <a:pt x="0" y="0"/>
              </a:moveTo>
              <a:lnTo>
                <a:pt x="117114" y="0"/>
              </a:lnTo>
              <a:lnTo>
                <a:pt x="117114" y="1258978"/>
              </a:lnTo>
              <a:lnTo>
                <a:pt x="234228" y="1258978"/>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F1FBB7-B5C1-BC41-84D1-5C768A05EDA5}">
      <dsp:nvSpPr>
        <dsp:cNvPr id="0" name=""/>
        <dsp:cNvSpPr/>
      </dsp:nvSpPr>
      <dsp:spPr>
        <a:xfrm>
          <a:off x="1906597" y="1440000"/>
          <a:ext cx="234228" cy="755386"/>
        </a:xfrm>
        <a:custGeom>
          <a:avLst/>
          <a:gdLst/>
          <a:ahLst/>
          <a:cxnLst/>
          <a:rect l="0" t="0" r="0" b="0"/>
          <a:pathLst>
            <a:path>
              <a:moveTo>
                <a:pt x="0" y="0"/>
              </a:moveTo>
              <a:lnTo>
                <a:pt x="117114" y="0"/>
              </a:lnTo>
              <a:lnTo>
                <a:pt x="117114" y="755386"/>
              </a:lnTo>
              <a:lnTo>
                <a:pt x="234228" y="755386"/>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5005BC-A2C3-434B-B181-57A6EE8B1629}">
      <dsp:nvSpPr>
        <dsp:cNvPr id="0" name=""/>
        <dsp:cNvSpPr/>
      </dsp:nvSpPr>
      <dsp:spPr>
        <a:xfrm>
          <a:off x="1906597" y="1440000"/>
          <a:ext cx="234228" cy="251795"/>
        </a:xfrm>
        <a:custGeom>
          <a:avLst/>
          <a:gdLst/>
          <a:ahLst/>
          <a:cxnLst/>
          <a:rect l="0" t="0" r="0" b="0"/>
          <a:pathLst>
            <a:path>
              <a:moveTo>
                <a:pt x="0" y="0"/>
              </a:moveTo>
              <a:lnTo>
                <a:pt x="117114" y="0"/>
              </a:lnTo>
              <a:lnTo>
                <a:pt x="117114" y="251795"/>
              </a:lnTo>
              <a:lnTo>
                <a:pt x="234228" y="251795"/>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EBE692-B1A6-DA44-9B97-2D23928106F8}">
      <dsp:nvSpPr>
        <dsp:cNvPr id="0" name=""/>
        <dsp:cNvSpPr/>
      </dsp:nvSpPr>
      <dsp:spPr>
        <a:xfrm>
          <a:off x="1906597" y="1188204"/>
          <a:ext cx="234228" cy="251795"/>
        </a:xfrm>
        <a:custGeom>
          <a:avLst/>
          <a:gdLst/>
          <a:ahLst/>
          <a:cxnLst/>
          <a:rect l="0" t="0" r="0" b="0"/>
          <a:pathLst>
            <a:path>
              <a:moveTo>
                <a:pt x="0" y="251795"/>
              </a:moveTo>
              <a:lnTo>
                <a:pt x="117114" y="251795"/>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070C2-4E97-6541-97CB-35E297C6296A}">
      <dsp:nvSpPr>
        <dsp:cNvPr id="0" name=""/>
        <dsp:cNvSpPr/>
      </dsp:nvSpPr>
      <dsp:spPr>
        <a:xfrm>
          <a:off x="1906597" y="684613"/>
          <a:ext cx="234228" cy="755386"/>
        </a:xfrm>
        <a:custGeom>
          <a:avLst/>
          <a:gdLst/>
          <a:ahLst/>
          <a:cxnLst/>
          <a:rect l="0" t="0" r="0" b="0"/>
          <a:pathLst>
            <a:path>
              <a:moveTo>
                <a:pt x="0" y="755386"/>
              </a:moveTo>
              <a:lnTo>
                <a:pt x="117114" y="755386"/>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35F5C9-B526-3A41-89F4-E98E3AF67615}">
      <dsp:nvSpPr>
        <dsp:cNvPr id="0" name=""/>
        <dsp:cNvSpPr/>
      </dsp:nvSpPr>
      <dsp:spPr>
        <a:xfrm>
          <a:off x="1906597" y="181021"/>
          <a:ext cx="234228" cy="1258978"/>
        </a:xfrm>
        <a:custGeom>
          <a:avLst/>
          <a:gdLst/>
          <a:ahLst/>
          <a:cxnLst/>
          <a:rect l="0" t="0" r="0" b="0"/>
          <a:pathLst>
            <a:path>
              <a:moveTo>
                <a:pt x="0" y="1258978"/>
              </a:moveTo>
              <a:lnTo>
                <a:pt x="117114" y="1258978"/>
              </a:lnTo>
              <a:lnTo>
                <a:pt x="117114" y="0"/>
              </a:lnTo>
              <a:lnTo>
                <a:pt x="234228" y="0"/>
              </a:lnTo>
            </a:path>
          </a:pathLst>
        </a:custGeom>
        <a:noFill/>
        <a:ln w="264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9133F-2677-1E4B-AE7E-40ECAF692EB6}">
      <dsp:nvSpPr>
        <dsp:cNvPr id="0" name=""/>
        <dsp:cNvSpPr/>
      </dsp:nvSpPr>
      <dsp:spPr>
        <a:xfrm>
          <a:off x="288031" y="1261400"/>
          <a:ext cx="1618565"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电子信息类专业</a:t>
          </a:r>
          <a:endParaRPr lang="zh-CN" altLang="en-US" sz="1100" kern="1200" dirty="0">
            <a:latin typeface="Heiti SC Light" charset="-122"/>
            <a:ea typeface="Heiti SC Light" charset="-122"/>
            <a:cs typeface="Heiti SC Light" charset="-122"/>
          </a:endParaRPr>
        </a:p>
      </dsp:txBody>
      <dsp:txXfrm>
        <a:off x="288031" y="1261400"/>
        <a:ext cx="1618565" cy="357198"/>
      </dsp:txXfrm>
    </dsp:sp>
    <dsp:sp modelId="{01F70FCA-F17C-5744-A768-B6FCE0021718}">
      <dsp:nvSpPr>
        <dsp:cNvPr id="0" name=""/>
        <dsp:cNvSpPr/>
      </dsp:nvSpPr>
      <dsp:spPr>
        <a:xfrm>
          <a:off x="2140825" y="2422"/>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电子信息工程</a:t>
          </a:r>
          <a:endParaRPr lang="zh-CN" altLang="en-US" sz="1100" kern="1200" dirty="0">
            <a:latin typeface="Heiti SC Light" charset="-122"/>
            <a:ea typeface="Heiti SC Light" charset="-122"/>
            <a:cs typeface="Heiti SC Light" charset="-122"/>
          </a:endParaRPr>
        </a:p>
      </dsp:txBody>
      <dsp:txXfrm>
        <a:off x="2140825" y="2422"/>
        <a:ext cx="1171142" cy="357198"/>
      </dsp:txXfrm>
    </dsp:sp>
    <dsp:sp modelId="{771887DD-C43B-C647-AAE2-060E3A87DFD1}">
      <dsp:nvSpPr>
        <dsp:cNvPr id="0" name=""/>
        <dsp:cNvSpPr/>
      </dsp:nvSpPr>
      <dsp:spPr>
        <a:xfrm>
          <a:off x="2140825" y="506013"/>
          <a:ext cx="1171142" cy="357198"/>
        </a:xfrm>
        <a:prstGeom prst="rect">
          <a:avLst/>
        </a:prstGeom>
        <a:solidFill>
          <a:srgbClr val="00B0F0"/>
        </a:solidFill>
        <a:ln w="2642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电子科学与技术</a:t>
          </a:r>
          <a:endParaRPr lang="zh-CN" altLang="en-US" sz="1100" kern="1200" dirty="0">
            <a:latin typeface="Heiti SC Light" charset="-122"/>
            <a:ea typeface="Heiti SC Light" charset="-122"/>
            <a:cs typeface="Heiti SC Light" charset="-122"/>
          </a:endParaRPr>
        </a:p>
      </dsp:txBody>
      <dsp:txXfrm>
        <a:off x="2140825" y="506013"/>
        <a:ext cx="1171142" cy="357198"/>
      </dsp:txXfrm>
    </dsp:sp>
    <dsp:sp modelId="{87FD840A-E0E3-2949-AD77-2CFFA0CDE289}">
      <dsp:nvSpPr>
        <dsp:cNvPr id="0" name=""/>
        <dsp:cNvSpPr/>
      </dsp:nvSpPr>
      <dsp:spPr>
        <a:xfrm>
          <a:off x="2140825" y="1009605"/>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通信工程</a:t>
          </a:r>
          <a:endParaRPr lang="zh-CN" altLang="en-US" sz="1100" kern="1200" dirty="0">
            <a:latin typeface="Heiti SC Light" charset="-122"/>
            <a:ea typeface="Heiti SC Light" charset="-122"/>
            <a:cs typeface="Heiti SC Light" charset="-122"/>
          </a:endParaRPr>
        </a:p>
      </dsp:txBody>
      <dsp:txXfrm>
        <a:off x="2140825" y="1009605"/>
        <a:ext cx="1171142" cy="357198"/>
      </dsp:txXfrm>
    </dsp:sp>
    <dsp:sp modelId="{D1DB0210-D26C-9D45-A411-8CA98AFA695F}">
      <dsp:nvSpPr>
        <dsp:cNvPr id="0" name=""/>
        <dsp:cNvSpPr/>
      </dsp:nvSpPr>
      <dsp:spPr>
        <a:xfrm>
          <a:off x="2140825" y="1513196"/>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微电子科学与工程</a:t>
          </a:r>
          <a:endParaRPr lang="zh-CN" altLang="en-US" sz="1100" kern="1200" dirty="0">
            <a:latin typeface="Heiti SC Light" charset="-122"/>
            <a:ea typeface="Heiti SC Light" charset="-122"/>
            <a:cs typeface="Heiti SC Light" charset="-122"/>
          </a:endParaRPr>
        </a:p>
      </dsp:txBody>
      <dsp:txXfrm>
        <a:off x="2140825" y="1513196"/>
        <a:ext cx="1171142" cy="357198"/>
      </dsp:txXfrm>
    </dsp:sp>
    <dsp:sp modelId="{276193FA-5886-1146-83FF-A1A25F36F5DA}">
      <dsp:nvSpPr>
        <dsp:cNvPr id="0" name=""/>
        <dsp:cNvSpPr/>
      </dsp:nvSpPr>
      <dsp:spPr>
        <a:xfrm>
          <a:off x="2140825" y="2016787"/>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光电子科学与工程</a:t>
          </a:r>
          <a:endParaRPr lang="zh-CN" altLang="en-US" sz="1100" kern="1200" dirty="0">
            <a:latin typeface="Heiti SC Light" charset="-122"/>
            <a:ea typeface="Heiti SC Light" charset="-122"/>
            <a:cs typeface="Heiti SC Light" charset="-122"/>
          </a:endParaRPr>
        </a:p>
      </dsp:txBody>
      <dsp:txXfrm>
        <a:off x="2140825" y="2016787"/>
        <a:ext cx="1171142" cy="357198"/>
      </dsp:txXfrm>
    </dsp:sp>
    <dsp:sp modelId="{4F40E3DE-4990-704F-9DA4-DEE1A6A9AD49}">
      <dsp:nvSpPr>
        <dsp:cNvPr id="0" name=""/>
        <dsp:cNvSpPr/>
      </dsp:nvSpPr>
      <dsp:spPr>
        <a:xfrm>
          <a:off x="2140825" y="2520379"/>
          <a:ext cx="1171142" cy="357198"/>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Heiti SC Light" charset="-122"/>
              <a:ea typeface="Heiti SC Light" charset="-122"/>
              <a:cs typeface="Heiti SC Light" charset="-122"/>
            </a:rPr>
            <a:t>信息工程</a:t>
          </a:r>
          <a:endParaRPr lang="zh-CN" altLang="en-US" sz="1100" kern="1200" dirty="0">
            <a:latin typeface="Heiti SC Light" charset="-122"/>
            <a:ea typeface="Heiti SC Light" charset="-122"/>
            <a:cs typeface="Heiti SC Light" charset="-122"/>
          </a:endParaRPr>
        </a:p>
      </dsp:txBody>
      <dsp:txXfrm>
        <a:off x="2140825" y="2520379"/>
        <a:ext cx="1171142" cy="3571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39BDBBF7-71F6-A149-98B6-B9CB7E49A5CD}" type="datetimeFigureOut">
              <a:rPr lang="zh-CN" altLang="en-US"/>
              <a:pPr>
                <a:defRPr/>
              </a:pPr>
              <a:t>15/11/13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6ADFC02E-4C34-794A-8289-4E8CCD08E12E}" type="slidenum">
              <a:rPr lang="zh-CN" altLang="en-US"/>
              <a:pPr/>
              <a:t>‹#›</a:t>
            </a:fld>
            <a:endParaRPr lang="en-US" altLang="zh-CN"/>
          </a:p>
        </p:txBody>
      </p:sp>
    </p:spTree>
    <p:extLst>
      <p:ext uri="{BB962C8B-B14F-4D97-AF65-F5344CB8AC3E}">
        <p14:creationId xmlns:p14="http://schemas.microsoft.com/office/powerpoint/2010/main" val="2896326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DFC02E-4C34-794A-8289-4E8CCD08E12E}" type="slidenum">
              <a:rPr lang="zh-CN" altLang="en-US" smtClean="0"/>
              <a:pPr/>
              <a:t>8</a:t>
            </a:fld>
            <a:endParaRPr lang="en-US" altLang="zh-CN"/>
          </a:p>
        </p:txBody>
      </p:sp>
    </p:spTree>
    <p:extLst>
      <p:ext uri="{BB962C8B-B14F-4D97-AF65-F5344CB8AC3E}">
        <p14:creationId xmlns:p14="http://schemas.microsoft.com/office/powerpoint/2010/main" val="142244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建模与计算、计算机网络与信息安全、程序开发与软件工程、社会计算与生物信息处理</a:t>
            </a:r>
          </a:p>
          <a:p>
            <a:endParaRPr kumimoji="1" lang="zh-CN" altLang="en-US" dirty="0"/>
          </a:p>
        </p:txBody>
      </p:sp>
      <p:sp>
        <p:nvSpPr>
          <p:cNvPr id="4" name="幻灯片编号占位符 3"/>
          <p:cNvSpPr>
            <a:spLocks noGrp="1"/>
          </p:cNvSpPr>
          <p:nvPr>
            <p:ph type="sldNum" sz="quarter" idx="10"/>
          </p:nvPr>
        </p:nvSpPr>
        <p:spPr/>
        <p:txBody>
          <a:bodyPr/>
          <a:lstStyle/>
          <a:p>
            <a:fld id="{6ADFC02E-4C34-794A-8289-4E8CCD08E12E}" type="slidenum">
              <a:rPr lang="zh-CN" altLang="en-US" smtClean="0"/>
              <a:pPr/>
              <a:t>30</a:t>
            </a:fld>
            <a:endParaRPr lang="en-US" altLang="zh-CN"/>
          </a:p>
        </p:txBody>
      </p:sp>
    </p:spTree>
    <p:extLst>
      <p:ext uri="{BB962C8B-B14F-4D97-AF65-F5344CB8AC3E}">
        <p14:creationId xmlns:p14="http://schemas.microsoft.com/office/powerpoint/2010/main" val="140666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DFC02E-4C34-794A-8289-4E8CCD08E12E}" type="slidenum">
              <a:rPr lang="zh-CN" altLang="en-US" smtClean="0"/>
              <a:pPr/>
              <a:t>39</a:t>
            </a:fld>
            <a:endParaRPr lang="en-US" altLang="zh-CN"/>
          </a:p>
        </p:txBody>
      </p:sp>
    </p:spTree>
    <p:extLst>
      <p:ext uri="{BB962C8B-B14F-4D97-AF65-F5344CB8AC3E}">
        <p14:creationId xmlns:p14="http://schemas.microsoft.com/office/powerpoint/2010/main" val="71779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ADFC02E-4C34-794A-8289-4E8CCD08E12E}" type="slidenum">
              <a:rPr lang="zh-CN" altLang="en-US" smtClean="0"/>
              <a:pPr/>
              <a:t>52</a:t>
            </a:fld>
            <a:endParaRPr lang="en-US" altLang="zh-CN"/>
          </a:p>
        </p:txBody>
      </p:sp>
    </p:spTree>
    <p:extLst>
      <p:ext uri="{BB962C8B-B14F-4D97-AF65-F5344CB8AC3E}">
        <p14:creationId xmlns:p14="http://schemas.microsoft.com/office/powerpoint/2010/main" val="23885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建模与计算、计算机网络与信息安全、程序开发与软件工程、社会计算与生物信息处理</a:t>
            </a:r>
          </a:p>
          <a:p>
            <a:endParaRPr kumimoji="1" lang="zh-CN" altLang="en-US" dirty="0"/>
          </a:p>
        </p:txBody>
      </p:sp>
      <p:sp>
        <p:nvSpPr>
          <p:cNvPr id="4" name="幻灯片编号占位符 3"/>
          <p:cNvSpPr>
            <a:spLocks noGrp="1"/>
          </p:cNvSpPr>
          <p:nvPr>
            <p:ph type="sldNum" sz="quarter" idx="10"/>
          </p:nvPr>
        </p:nvSpPr>
        <p:spPr/>
        <p:txBody>
          <a:bodyPr/>
          <a:lstStyle/>
          <a:p>
            <a:fld id="{6ADFC02E-4C34-794A-8289-4E8CCD08E12E}" type="slidenum">
              <a:rPr lang="zh-CN" altLang="en-US" smtClean="0"/>
              <a:pPr/>
              <a:t>78</a:t>
            </a:fld>
            <a:endParaRPr lang="en-US" altLang="zh-CN"/>
          </a:p>
        </p:txBody>
      </p:sp>
    </p:spTree>
    <p:extLst>
      <p:ext uri="{BB962C8B-B14F-4D97-AF65-F5344CB8AC3E}">
        <p14:creationId xmlns:p14="http://schemas.microsoft.com/office/powerpoint/2010/main" val="157814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Straight Connector 7"/>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6" name="Date Placeholder 3"/>
          <p:cNvSpPr>
            <a:spLocks noGrp="1"/>
          </p:cNvSpPr>
          <p:nvPr>
            <p:ph type="dt" sz="half" idx="10"/>
          </p:nvPr>
        </p:nvSpPr>
        <p:spPr/>
        <p:txBody>
          <a:bodyPr/>
          <a:lstStyle>
            <a:lvl1pPr>
              <a:defRPr/>
            </a:lvl1pPr>
          </a:lstStyle>
          <a:p>
            <a:pPr>
              <a:defRPr/>
            </a:pPr>
            <a:fld id="{87E69751-2855-854A-BA66-27EF82BF2172}" type="datetime5">
              <a:rPr lang="zh-CN" altLang="en-US" smtClean="0"/>
              <a:t>2015/11/13</a:t>
            </a:fld>
            <a:endParaRPr lang="zh-CN" altLang="en-US"/>
          </a:p>
        </p:txBody>
      </p:sp>
      <p:sp>
        <p:nvSpPr>
          <p:cNvPr id="7"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8" name="Slide Number Placeholder 5"/>
          <p:cNvSpPr>
            <a:spLocks noGrp="1"/>
          </p:cNvSpPr>
          <p:nvPr>
            <p:ph type="sldNum" sz="quarter" idx="12"/>
          </p:nvPr>
        </p:nvSpPr>
        <p:spPr/>
        <p:txBody>
          <a:bodyPr/>
          <a:lstStyle>
            <a:lvl1pPr>
              <a:defRPr/>
            </a:lvl1pPr>
          </a:lstStyle>
          <a:p>
            <a:fld id="{A3356E4A-5695-384E-B780-7CB520817767}" type="slidenum">
              <a:rPr lang="zh-CN" altLang="en-US" smtClean="0"/>
              <a:pPr/>
              <a:t>‹#›</a:t>
            </a:fld>
            <a:endParaRPr lang="en-US" altLang="zh-CN"/>
          </a:p>
        </p:txBody>
      </p:sp>
    </p:spTree>
    <p:extLst>
      <p:ext uri="{BB962C8B-B14F-4D97-AF65-F5344CB8AC3E}">
        <p14:creationId xmlns:p14="http://schemas.microsoft.com/office/powerpoint/2010/main" val="98057295"/>
      </p:ext>
    </p:extLst>
  </p:cSld>
  <p:clrMapOvr>
    <a:masterClrMapping/>
  </p:clrMapOvr>
  <p:transition spd="slow" advTm="37597">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lvl1pPr>
              <a:defRPr/>
            </a:lvl1pPr>
          </a:lstStyle>
          <a:p>
            <a:pPr>
              <a:defRPr/>
            </a:pPr>
            <a:fld id="{B781FA2C-F500-334D-B412-49844590A639}" type="datetime5">
              <a:rPr lang="zh-CN" altLang="en-US" smtClean="0"/>
              <a:t>2015/11/13</a:t>
            </a:fld>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Slide Number Placeholder 5"/>
          <p:cNvSpPr>
            <a:spLocks noGrp="1"/>
          </p:cNvSpPr>
          <p:nvPr>
            <p:ph type="sldNum" sz="quarter" idx="12"/>
          </p:nvPr>
        </p:nvSpPr>
        <p:spPr/>
        <p:txBody>
          <a:bodyPr/>
          <a:lstStyle>
            <a:lvl1pPr>
              <a:defRPr/>
            </a:lvl1pPr>
          </a:lstStyle>
          <a:p>
            <a:fld id="{6527B780-8B27-6941-86CE-891DA167E211}" type="slidenum">
              <a:rPr lang="zh-CN" altLang="en-US" smtClean="0"/>
              <a:pPr/>
              <a:t>‹#›</a:t>
            </a:fld>
            <a:endParaRPr lang="en-US" altLang="zh-CN"/>
          </a:p>
        </p:txBody>
      </p:sp>
    </p:spTree>
    <p:extLst>
      <p:ext uri="{BB962C8B-B14F-4D97-AF65-F5344CB8AC3E}">
        <p14:creationId xmlns:p14="http://schemas.microsoft.com/office/powerpoint/2010/main" val="127904989"/>
      </p:ext>
    </p:extLst>
  </p:cSld>
  <p:clrMapOvr>
    <a:masterClrMapping/>
  </p:clrMapOvr>
  <p:transition spd="slow" advTm="37597">
    <p:randomBar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lvl1pPr>
              <a:defRPr/>
            </a:lvl1pPr>
          </a:lstStyle>
          <a:p>
            <a:pPr>
              <a:defRPr/>
            </a:pPr>
            <a:fld id="{7DBE9D69-CF11-AC42-BEE0-24A831D1A5DB}" type="datetime5">
              <a:rPr lang="zh-CN" altLang="en-US" smtClean="0"/>
              <a:t>2015/11/13</a:t>
            </a:fld>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Slide Number Placeholder 5"/>
          <p:cNvSpPr>
            <a:spLocks noGrp="1"/>
          </p:cNvSpPr>
          <p:nvPr>
            <p:ph type="sldNum" sz="quarter" idx="12"/>
          </p:nvPr>
        </p:nvSpPr>
        <p:spPr/>
        <p:txBody>
          <a:bodyPr/>
          <a:lstStyle>
            <a:lvl1pPr>
              <a:defRPr/>
            </a:lvl1pPr>
          </a:lstStyle>
          <a:p>
            <a:fld id="{6527B780-8B27-6941-86CE-891DA167E211}" type="slidenum">
              <a:rPr lang="zh-CN" altLang="en-US" smtClean="0"/>
              <a:pPr/>
              <a:t>‹#›</a:t>
            </a:fld>
            <a:endParaRPr lang="en-US" altLang="zh-CN"/>
          </a:p>
        </p:txBody>
      </p:sp>
    </p:spTree>
    <p:extLst>
      <p:ext uri="{BB962C8B-B14F-4D97-AF65-F5344CB8AC3E}">
        <p14:creationId xmlns:p14="http://schemas.microsoft.com/office/powerpoint/2010/main" val="68019476"/>
      </p:ext>
    </p:extLst>
  </p:cSld>
  <p:clrMapOvr>
    <a:masterClrMapping/>
  </p:clrMapOvr>
  <p:transition spd="slow" advTm="37597">
    <p:randomBar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5625">
                <a:solidFill>
                  <a:srgbClr val="0365C0"/>
                </a:solidFill>
              </a:rPr>
              <a:t>标题文本</a:t>
            </a:r>
          </a:p>
        </p:txBody>
      </p:sp>
      <p:sp>
        <p:nvSpPr>
          <p:cNvPr id="20" name="Shape 20"/>
          <p:cNvSpPr>
            <a:spLocks noGrp="1"/>
          </p:cNvSpPr>
          <p:nvPr>
            <p:ph type="body" idx="1"/>
          </p:nvPr>
        </p:nvSpPr>
        <p:spPr>
          <a:prstGeom prst="rect">
            <a:avLst/>
          </a:prstGeom>
        </p:spPr>
        <p:txBody>
          <a:bodyPr/>
          <a:lstStyle>
            <a:lvl2pPr marL="519842" indent="-198385">
              <a:buClr>
                <a:srgbClr val="FFD479"/>
              </a:buClr>
              <a:buFontTx/>
              <a:defRPr sz="2391"/>
            </a:lvl2pPr>
            <a:lvl3pPr marL="781141" indent="-241093">
              <a:buClr>
                <a:srgbClr val="007AAA"/>
              </a:buClr>
              <a:buFontTx/>
              <a:defRPr sz="2391"/>
            </a:lvl3pPr>
            <a:lvl4pPr marL="957942" indent="-231449">
              <a:buClr>
                <a:srgbClr val="FFD479"/>
              </a:buClr>
              <a:buFontTx/>
              <a:defRPr sz="2109"/>
            </a:lvl4pPr>
            <a:lvl5pPr marL="1105812" indent="-231449">
              <a:buClr>
                <a:srgbClr val="60B5CC"/>
              </a:buClr>
              <a:defRPr sz="2109"/>
            </a:lvl5pPr>
          </a:lstStyle>
          <a:p>
            <a:pPr lvl="0">
              <a:defRPr sz="1800"/>
            </a:pPr>
            <a:r>
              <a:rPr sz="2672"/>
              <a:t>正文级别 1</a:t>
            </a:r>
          </a:p>
          <a:p>
            <a:pPr lvl="1">
              <a:defRPr sz="1800"/>
            </a:pPr>
            <a:r>
              <a:rPr sz="2391"/>
              <a:t>正文级别 2</a:t>
            </a:r>
          </a:p>
          <a:p>
            <a:pPr lvl="2">
              <a:defRPr sz="1800"/>
            </a:pPr>
            <a:r>
              <a:rPr sz="2391"/>
              <a:t>正文级别 3</a:t>
            </a:r>
          </a:p>
          <a:p>
            <a:pPr lvl="3">
              <a:defRPr sz="1800"/>
            </a:pPr>
            <a:r>
              <a:rPr sz="2109"/>
              <a:t>正文级别 4</a:t>
            </a:r>
          </a:p>
          <a:p>
            <a:pPr lvl="4">
              <a:defRPr sz="1800"/>
            </a:pPr>
            <a:r>
              <a:rPr sz="2109"/>
              <a:t>正文级别 5</a:t>
            </a: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238135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07504" y="620688"/>
            <a:ext cx="8175127" cy="655638"/>
          </a:xfrm>
        </p:spPr>
        <p:txBody>
          <a:bodyPr>
            <a:noAutofit/>
          </a:bodyPr>
          <a:lstStyle>
            <a:lvl1pPr algn="l">
              <a:defRPr sz="4400"/>
            </a:lvl1pPr>
          </a:lstStyle>
          <a:p>
            <a:r>
              <a:rPr lang="zh-CN" altLang="en-US" smtClean="0"/>
              <a:t>单击此处编辑母版标题样式</a:t>
            </a:r>
            <a:endParaRPr lang="en-US"/>
          </a:p>
        </p:txBody>
      </p:sp>
      <p:sp>
        <p:nvSpPr>
          <p:cNvPr id="3" name="Content Placeholder 2"/>
          <p:cNvSpPr>
            <a:spLocks noGrp="1"/>
          </p:cNvSpPr>
          <p:nvPr>
            <p:ph idx="1"/>
          </p:nvPr>
        </p:nvSpPr>
        <p:spPr>
          <a:xfrm>
            <a:off x="484437" y="1398563"/>
            <a:ext cx="8175127" cy="5198789"/>
          </a:xfrm>
        </p:spPr>
        <p:txBody>
          <a:bodyPr/>
          <a:lstStyle>
            <a:lvl1pPr algn="l">
              <a:lnSpc>
                <a:spcPct val="150000"/>
              </a:lnSpc>
              <a:defRPr sz="2800"/>
            </a:lvl1pPr>
            <a:lvl2pPr algn="l">
              <a:lnSpc>
                <a:spcPct val="150000"/>
              </a:lnSpc>
              <a:defRPr sz="2400"/>
            </a:lvl2pPr>
            <a:lvl3pPr algn="l">
              <a:lnSpc>
                <a:spcPct val="150000"/>
              </a:lnSpc>
              <a:defRPr sz="2000"/>
            </a:lvl3pPr>
            <a:lvl4pPr algn="l">
              <a:lnSpc>
                <a:spcPct val="150000"/>
              </a:lnSpc>
              <a:defRPr sz="1800"/>
            </a:lvl4pPr>
            <a:lvl5pPr algn="l">
              <a:lnSpc>
                <a:spcPct val="150000"/>
              </a:lnSpc>
              <a:defRPr sz="16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lvl1pPr>
              <a:defRPr/>
            </a:lvl1pPr>
          </a:lstStyle>
          <a:p>
            <a:pPr>
              <a:defRPr/>
            </a:pPr>
            <a:fld id="{A613A474-AA16-D94E-84A0-E568ABFE39D5}" type="datetime5">
              <a:rPr lang="zh-CN" altLang="en-US" smtClean="0"/>
              <a:t>2015/11/13</a:t>
            </a:fld>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Slide Number Placeholder 5"/>
          <p:cNvSpPr>
            <a:spLocks noGrp="1"/>
          </p:cNvSpPr>
          <p:nvPr>
            <p:ph type="sldNum" sz="quarter" idx="12"/>
          </p:nvPr>
        </p:nvSpPr>
        <p:spPr/>
        <p:txBody>
          <a:bodyPr/>
          <a:lstStyle>
            <a:lvl1pPr>
              <a:defRPr/>
            </a:lvl1pPr>
          </a:lstStyle>
          <a:p>
            <a:fld id="{D20E309B-0933-474E-AB11-FBF0FE0BFAAA}" type="slidenum">
              <a:rPr lang="zh-CN" altLang="en-US" smtClean="0"/>
              <a:pPr/>
              <a:t>‹#›</a:t>
            </a:fld>
            <a:endParaRPr lang="en-US" altLang="zh-CN"/>
          </a:p>
        </p:txBody>
      </p:sp>
    </p:spTree>
    <p:extLst>
      <p:ext uri="{BB962C8B-B14F-4D97-AF65-F5344CB8AC3E}">
        <p14:creationId xmlns:p14="http://schemas.microsoft.com/office/powerpoint/2010/main" val="928999816"/>
      </p:ext>
    </p:extLst>
  </p:cSld>
  <p:clrMapOvr>
    <a:masterClrMapping/>
  </p:clrMapOvr>
  <p:transition spd="slow" advTm="37597">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cxnSp>
        <p:nvCxnSpPr>
          <p:cNvPr id="4" name="Straight Connector 6"/>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D9A458F-A7CC-CC49-99C6-D8BBC9E52E8D}" type="datetime5">
              <a:rPr lang="zh-CN" altLang="en-US" smtClean="0"/>
              <a:t>2015/11/13</a:t>
            </a:fld>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7" name="Slide Number Placeholder 5"/>
          <p:cNvSpPr>
            <a:spLocks noGrp="1"/>
          </p:cNvSpPr>
          <p:nvPr>
            <p:ph type="sldNum" sz="quarter" idx="12"/>
          </p:nvPr>
        </p:nvSpPr>
        <p:spPr/>
        <p:txBody>
          <a:bodyPr/>
          <a:lstStyle>
            <a:lvl1pPr>
              <a:defRPr/>
            </a:lvl1pPr>
          </a:lstStyle>
          <a:p>
            <a:fld id="{C0CF37BD-6698-F047-BDED-4DDC6EA8CF66}" type="slidenum">
              <a:rPr lang="zh-CN" altLang="en-US" smtClean="0"/>
              <a:pPr/>
              <a:t>‹#›</a:t>
            </a:fld>
            <a:endParaRPr lang="en-US" altLang="zh-CN"/>
          </a:p>
        </p:txBody>
      </p:sp>
    </p:spTree>
    <p:extLst>
      <p:ext uri="{BB962C8B-B14F-4D97-AF65-F5344CB8AC3E}">
        <p14:creationId xmlns:p14="http://schemas.microsoft.com/office/powerpoint/2010/main" val="1493793822"/>
      </p:ext>
    </p:extLst>
  </p:cSld>
  <p:clrMapOvr>
    <a:overrideClrMapping bg1="dk1" tx1="lt1" bg2="dk2" tx2="lt2" accent1="accent1" accent2="accent2" accent3="accent3" accent4="accent4" accent5="accent5" accent6="accent6" hlink="hlink" folHlink="folHlink"/>
  </p:clrMapOvr>
  <p:transition spd="slow" advTm="37597">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3"/>
          <p:cNvSpPr>
            <a:spLocks noGrp="1"/>
          </p:cNvSpPr>
          <p:nvPr>
            <p:ph type="dt" sz="half" idx="10"/>
          </p:nvPr>
        </p:nvSpPr>
        <p:spPr/>
        <p:txBody>
          <a:bodyPr/>
          <a:lstStyle>
            <a:lvl1pPr>
              <a:defRPr/>
            </a:lvl1pPr>
          </a:lstStyle>
          <a:p>
            <a:pPr>
              <a:defRPr/>
            </a:pPr>
            <a:fld id="{D5F45E22-61F5-2D4E-A9D5-9AF8DC8825C3}" type="datetime5">
              <a:rPr lang="zh-CN" altLang="en-US" smtClean="0"/>
              <a:t>2015/11/13</a:t>
            </a:fld>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7" name="Slide Number Placeholder 5"/>
          <p:cNvSpPr>
            <a:spLocks noGrp="1"/>
          </p:cNvSpPr>
          <p:nvPr>
            <p:ph type="sldNum" sz="quarter" idx="12"/>
          </p:nvPr>
        </p:nvSpPr>
        <p:spPr/>
        <p:txBody>
          <a:bodyPr/>
          <a:lstStyle>
            <a:lvl1pPr>
              <a:defRPr/>
            </a:lvl1pPr>
          </a:lstStyle>
          <a:p>
            <a:fld id="{6527B780-8B27-6941-86CE-891DA167E211}" type="slidenum">
              <a:rPr lang="zh-CN" altLang="en-US" smtClean="0"/>
              <a:pPr/>
              <a:t>‹#›</a:t>
            </a:fld>
            <a:endParaRPr lang="en-US" altLang="zh-CN"/>
          </a:p>
        </p:txBody>
      </p:sp>
    </p:spTree>
    <p:extLst>
      <p:ext uri="{BB962C8B-B14F-4D97-AF65-F5344CB8AC3E}">
        <p14:creationId xmlns:p14="http://schemas.microsoft.com/office/powerpoint/2010/main" val="2108932924"/>
      </p:ext>
    </p:extLst>
  </p:cSld>
  <p:clrMapOvr>
    <a:masterClrMapping/>
  </p:clrMapOvr>
  <p:transition spd="slow" advTm="37597">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10"/>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8" name="Date Placeholder 6"/>
          <p:cNvSpPr>
            <a:spLocks noGrp="1"/>
          </p:cNvSpPr>
          <p:nvPr>
            <p:ph type="dt" sz="half" idx="10"/>
          </p:nvPr>
        </p:nvSpPr>
        <p:spPr/>
        <p:txBody>
          <a:bodyPr/>
          <a:lstStyle>
            <a:lvl1pPr>
              <a:defRPr/>
            </a:lvl1pPr>
          </a:lstStyle>
          <a:p>
            <a:pPr>
              <a:defRPr/>
            </a:pPr>
            <a:fld id="{2AC7CB7C-A7E1-4249-973D-F93DA6686A89}" type="datetime5">
              <a:rPr lang="zh-CN" altLang="en-US" smtClean="0"/>
              <a:t>2015/11/13</a:t>
            </a:fld>
            <a:endParaRPr lang="zh-CN" altLang="en-US"/>
          </a:p>
        </p:txBody>
      </p:sp>
      <p:sp>
        <p:nvSpPr>
          <p:cNvPr id="9" name="Footer Placeholder 7"/>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10" name="Slide Number Placeholder 8"/>
          <p:cNvSpPr>
            <a:spLocks noGrp="1"/>
          </p:cNvSpPr>
          <p:nvPr>
            <p:ph type="sldNum" sz="quarter" idx="12"/>
          </p:nvPr>
        </p:nvSpPr>
        <p:spPr/>
        <p:txBody>
          <a:bodyPr/>
          <a:lstStyle>
            <a:lvl1pPr>
              <a:defRPr/>
            </a:lvl1pPr>
          </a:lstStyle>
          <a:p>
            <a:fld id="{7FFF50E6-96B8-1243-95DF-12792A6EAB1C}" type="slidenum">
              <a:rPr lang="zh-CN" altLang="en-US" smtClean="0"/>
              <a:pPr/>
              <a:t>‹#›</a:t>
            </a:fld>
            <a:endParaRPr lang="en-US" altLang="zh-CN"/>
          </a:p>
        </p:txBody>
      </p:sp>
    </p:spTree>
    <p:extLst>
      <p:ext uri="{BB962C8B-B14F-4D97-AF65-F5344CB8AC3E}">
        <p14:creationId xmlns:p14="http://schemas.microsoft.com/office/powerpoint/2010/main" val="618059933"/>
      </p:ext>
    </p:extLst>
  </p:cSld>
  <p:clrMapOvr>
    <a:masterClrMapping/>
  </p:clrMapOvr>
  <p:transition spd="slow" advTm="37597">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lvl1pPr>
              <a:defRPr/>
            </a:lvl1pPr>
          </a:lstStyle>
          <a:p>
            <a:pPr>
              <a:defRPr/>
            </a:pPr>
            <a:fld id="{36260233-78BD-884F-8908-3E7B450FD640}" type="datetime5">
              <a:rPr lang="zh-CN" altLang="en-US" smtClean="0"/>
              <a:t>2015/11/13</a:t>
            </a:fld>
            <a:endParaRPr lang="zh-CN" altLang="en-US"/>
          </a:p>
        </p:txBody>
      </p:sp>
      <p:sp>
        <p:nvSpPr>
          <p:cNvPr id="4" name="Footer Placeholder 3"/>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5" name="Slide Number Placeholder 4"/>
          <p:cNvSpPr>
            <a:spLocks noGrp="1"/>
          </p:cNvSpPr>
          <p:nvPr>
            <p:ph type="sldNum" sz="quarter" idx="12"/>
          </p:nvPr>
        </p:nvSpPr>
        <p:spPr/>
        <p:txBody>
          <a:bodyPr/>
          <a:lstStyle>
            <a:lvl1pPr>
              <a:defRPr/>
            </a:lvl1pPr>
          </a:lstStyle>
          <a:p>
            <a:fld id="{84634831-576D-5F43-9BCB-7E4DAB846C0C}" type="slidenum">
              <a:rPr lang="zh-CN" altLang="en-US" smtClean="0"/>
              <a:pPr/>
              <a:t>‹#›</a:t>
            </a:fld>
            <a:endParaRPr lang="en-US" altLang="zh-CN"/>
          </a:p>
        </p:txBody>
      </p:sp>
    </p:spTree>
    <p:extLst>
      <p:ext uri="{BB962C8B-B14F-4D97-AF65-F5344CB8AC3E}">
        <p14:creationId xmlns:p14="http://schemas.microsoft.com/office/powerpoint/2010/main" val="354893392"/>
      </p:ext>
    </p:extLst>
  </p:cSld>
  <p:clrMapOvr>
    <a:masterClrMapping/>
  </p:clrMapOvr>
  <p:transition spd="slow" advTm="37597">
    <p:randomBar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F9CC176B-881C-2743-B89B-DA11C77FA002}" type="datetime5">
              <a:rPr lang="zh-CN" altLang="en-US" smtClean="0"/>
              <a:t>2015/11/13</a:t>
            </a:fld>
            <a:endParaRPr lang="zh-CN" altLang="en-US"/>
          </a:p>
        </p:txBody>
      </p:sp>
      <p:sp>
        <p:nvSpPr>
          <p:cNvPr id="3" name="Footer Placeholder 2"/>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4" name="Slide Number Placeholder 3"/>
          <p:cNvSpPr>
            <a:spLocks noGrp="1"/>
          </p:cNvSpPr>
          <p:nvPr>
            <p:ph type="sldNum" sz="quarter" idx="12"/>
          </p:nvPr>
        </p:nvSpPr>
        <p:spPr/>
        <p:txBody>
          <a:bodyPr/>
          <a:lstStyle>
            <a:lvl1pPr>
              <a:defRPr/>
            </a:lvl1pPr>
          </a:lstStyle>
          <a:p>
            <a:fld id="{255587DB-6B5D-944E-AAF9-FC33A83A2EB2}" type="slidenum">
              <a:rPr lang="zh-CN" altLang="en-US" smtClean="0"/>
              <a:pPr/>
              <a:t>‹#›</a:t>
            </a:fld>
            <a:endParaRPr lang="en-US" altLang="zh-CN"/>
          </a:p>
        </p:txBody>
      </p:sp>
    </p:spTree>
    <p:extLst>
      <p:ext uri="{BB962C8B-B14F-4D97-AF65-F5344CB8AC3E}">
        <p14:creationId xmlns:p14="http://schemas.microsoft.com/office/powerpoint/2010/main" val="1131151625"/>
      </p:ext>
    </p:extLst>
  </p:cSld>
  <p:clrMapOvr>
    <a:masterClrMapping/>
  </p:clrMapOvr>
  <p:transition spd="slow" advTm="37597">
    <p:randomBar dir="vert"/>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8"/>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FC21D58F-5918-3940-BBB6-254F04CD1271}" type="datetime5">
              <a:rPr lang="zh-CN" altLang="en-US" smtClean="0"/>
              <a:t>2015/11/13</a:t>
            </a:fld>
            <a:endParaRPr lang="zh-CN" altLang="en-US"/>
          </a:p>
        </p:txBody>
      </p:sp>
      <p:sp>
        <p:nvSpPr>
          <p:cNvPr id="7" name="Footer Placeholder 5"/>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8" name="Slide Number Placeholder 6"/>
          <p:cNvSpPr>
            <a:spLocks noGrp="1"/>
          </p:cNvSpPr>
          <p:nvPr>
            <p:ph type="sldNum" sz="quarter" idx="12"/>
          </p:nvPr>
        </p:nvSpPr>
        <p:spPr/>
        <p:txBody>
          <a:bodyPr/>
          <a:lstStyle>
            <a:lvl1pPr>
              <a:defRPr/>
            </a:lvl1pPr>
          </a:lstStyle>
          <a:p>
            <a:fld id="{66B4AB48-E6BB-8B46-9F70-06748636DA10}" type="slidenum">
              <a:rPr lang="zh-CN" altLang="en-US" smtClean="0"/>
              <a:pPr/>
              <a:t>‹#›</a:t>
            </a:fld>
            <a:endParaRPr lang="en-US" altLang="zh-CN"/>
          </a:p>
        </p:txBody>
      </p:sp>
    </p:spTree>
    <p:extLst>
      <p:ext uri="{BB962C8B-B14F-4D97-AF65-F5344CB8AC3E}">
        <p14:creationId xmlns:p14="http://schemas.microsoft.com/office/powerpoint/2010/main" val="1740118131"/>
      </p:ext>
    </p:extLst>
  </p:cSld>
  <p:clrMapOvr>
    <a:masterClrMapping/>
  </p:clrMapOvr>
  <p:transition spd="slow" advTm="37597">
    <p:randomBar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lvl1pPr>
              <a:defRPr/>
            </a:lvl1pPr>
          </a:lstStyle>
          <a:p>
            <a:pPr>
              <a:defRPr/>
            </a:pPr>
            <a:fld id="{6E957881-14CA-C943-807F-0EE005EB43E1}" type="datetime5">
              <a:rPr lang="zh-CN" altLang="en-US" smtClean="0"/>
              <a:t>2015/11/13</a:t>
            </a:fld>
            <a:endParaRPr lang="zh-CN" altLang="en-US"/>
          </a:p>
        </p:txBody>
      </p:sp>
      <p:sp>
        <p:nvSpPr>
          <p:cNvPr id="6" name="Footer Placeholder 5"/>
          <p:cNvSpPr>
            <a:spLocks noGrp="1"/>
          </p:cNvSpPr>
          <p:nvPr>
            <p:ph type="ftr" sz="quarter" idx="11"/>
          </p:nvPr>
        </p:nvSpPr>
        <p:spPr/>
        <p:txBody>
          <a:bodyPr/>
          <a:lstStyle>
            <a:lvl1pPr>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7" name="Slide Number Placeholder 6"/>
          <p:cNvSpPr>
            <a:spLocks noGrp="1"/>
          </p:cNvSpPr>
          <p:nvPr>
            <p:ph type="sldNum" sz="quarter" idx="12"/>
          </p:nvPr>
        </p:nvSpPr>
        <p:spPr/>
        <p:txBody>
          <a:bodyPr/>
          <a:lstStyle>
            <a:lvl1pPr>
              <a:defRPr/>
            </a:lvl1pPr>
          </a:lstStyle>
          <a:p>
            <a:fld id="{04105BA1-8BFA-0C49-96C5-E0654E75F5B9}" type="slidenum">
              <a:rPr lang="zh-CN" altLang="en-US" smtClean="0"/>
              <a:pPr/>
              <a:t>‹#›</a:t>
            </a:fld>
            <a:endParaRPr lang="en-US" altLang="zh-CN"/>
          </a:p>
        </p:txBody>
      </p:sp>
    </p:spTree>
    <p:extLst>
      <p:ext uri="{BB962C8B-B14F-4D97-AF65-F5344CB8AC3E}">
        <p14:creationId xmlns:p14="http://schemas.microsoft.com/office/powerpoint/2010/main" val="1733122871"/>
      </p:ext>
    </p:extLst>
  </p:cSld>
  <p:clrMapOvr>
    <a:masterClrMapping/>
  </p:clrMapOvr>
  <p:transition spd="slow" advTm="37597">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p:cNvSpPr>
            <a:spLocks noGrp="1"/>
          </p:cNvSpPr>
          <p:nvPr>
            <p:ph type="title"/>
          </p:nvPr>
        </p:nvSpPr>
        <p:spPr>
          <a:xfrm>
            <a:off x="141288" y="450850"/>
            <a:ext cx="8861425" cy="65563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1028" name="Text Placeholder 2"/>
          <p:cNvSpPr>
            <a:spLocks noGrp="1"/>
          </p:cNvSpPr>
          <p:nvPr>
            <p:ph type="body" idx="1"/>
          </p:nvPr>
        </p:nvSpPr>
        <p:spPr bwMode="auto">
          <a:xfrm>
            <a:off x="141288" y="1228725"/>
            <a:ext cx="8861425" cy="5502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p:cNvSpPr>
            <a:spLocks noGrp="1"/>
          </p:cNvSpPr>
          <p:nvPr>
            <p:ph type="dt" sz="half" idx="2"/>
          </p:nvPr>
        </p:nvSpPr>
        <p:spPr>
          <a:xfrm>
            <a:off x="157163" y="19050"/>
            <a:ext cx="1728787" cy="328613"/>
          </a:xfrm>
          <a:prstGeom prst="rect">
            <a:avLst/>
          </a:prstGeom>
        </p:spPr>
        <p:txBody>
          <a:bodyPr vert="horz" lIns="91440" tIns="45720" rIns="91440" bIns="45720" rtlCol="0" anchor="ctr"/>
          <a:lstStyle>
            <a:lvl1pPr algn="l">
              <a:defRPr sz="1200">
                <a:solidFill>
                  <a:srgbClr val="FFFFFF"/>
                </a:solidFill>
                <a:latin typeface="Times New Roman"/>
                <a:cs typeface="Times New Roman"/>
              </a:defRPr>
            </a:lvl1pPr>
          </a:lstStyle>
          <a:p>
            <a:pPr>
              <a:defRPr/>
            </a:pPr>
            <a:fld id="{AF4D77BE-9711-1A49-84A2-CD3C35316F63}" type="datetime5">
              <a:rPr lang="zh-CN" altLang="en-US" smtClean="0"/>
              <a:t>2015/11/13</a:t>
            </a:fld>
            <a:endParaRPr lang="zh-CN" altLang="en-US"/>
          </a:p>
        </p:txBody>
      </p:sp>
      <p:sp>
        <p:nvSpPr>
          <p:cNvPr id="5" name="Footer Placeholder 4"/>
          <p:cNvSpPr>
            <a:spLocks noGrp="1"/>
          </p:cNvSpPr>
          <p:nvPr>
            <p:ph type="ftr" sz="quarter" idx="3"/>
          </p:nvPr>
        </p:nvSpPr>
        <p:spPr>
          <a:xfrm>
            <a:off x="2082800" y="19050"/>
            <a:ext cx="5461000" cy="328613"/>
          </a:xfrm>
          <a:prstGeom prst="rect">
            <a:avLst/>
          </a:prstGeom>
        </p:spPr>
        <p:txBody>
          <a:bodyPr vert="horz" lIns="91440" tIns="45720" rIns="91440" bIns="45720" rtlCol="0" anchor="ctr"/>
          <a:lstStyle>
            <a:lvl1pPr algn="ctr">
              <a:defRPr sz="1200">
                <a:solidFill>
                  <a:srgbClr val="FFFFFF"/>
                </a:solidFill>
              </a:defRPr>
            </a:lvl1p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Slide Number Placeholder 5"/>
          <p:cNvSpPr>
            <a:spLocks noGrp="1"/>
          </p:cNvSpPr>
          <p:nvPr>
            <p:ph type="sldNum" sz="quarter" idx="4"/>
          </p:nvPr>
        </p:nvSpPr>
        <p:spPr>
          <a:xfrm>
            <a:off x="7920038" y="19050"/>
            <a:ext cx="1066800" cy="328613"/>
          </a:xfrm>
          <a:prstGeom prst="rect">
            <a:avLst/>
          </a:prstGeom>
        </p:spPr>
        <p:txBody>
          <a:bodyPr vert="horz" lIns="91440" tIns="45720" rIns="91440" bIns="45720" rtlCol="0" anchor="ctr"/>
          <a:lstStyle>
            <a:lvl1pPr algn="l">
              <a:defRPr sz="1400" b="1">
                <a:solidFill>
                  <a:srgbClr val="FFFFFF"/>
                </a:solidFill>
                <a:latin typeface="Times New Roman"/>
                <a:cs typeface="Times New Roman"/>
              </a:defRPr>
            </a:lvl1pPr>
          </a:lstStyle>
          <a:p>
            <a:fld id="{6527B780-8B27-6941-86CE-891DA167E211}" type="slidenum">
              <a:rPr lang="zh-CN" altLang="en-US" smtClean="0"/>
              <a:pPr/>
              <a:t>‹#›</a:t>
            </a:fld>
            <a:endParaRPr lang="en-US" altLang="zh-CN"/>
          </a:p>
        </p:txBody>
      </p:sp>
    </p:spTree>
    <p:extLst>
      <p:ext uri="{BB962C8B-B14F-4D97-AF65-F5344CB8AC3E}">
        <p14:creationId xmlns:p14="http://schemas.microsoft.com/office/powerpoint/2010/main" val="207683091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spd="slow" advTm="37597">
    <p:randomBar dir="vert"/>
  </p:transition>
  <p:timing>
    <p:tnLst>
      <p:par>
        <p:cTn id="1" dur="indefinite" restart="never" nodeType="tmRoot"/>
      </p:par>
    </p:tnLst>
  </p:timing>
  <p:hf hdr="0"/>
  <p:txStyles>
    <p:titleStyle>
      <a:lvl1pPr algn="l" rtl="0" eaLnBrk="1" fontAlgn="base" hangingPunct="1">
        <a:spcBef>
          <a:spcPct val="0"/>
        </a:spcBef>
        <a:spcAft>
          <a:spcPct val="0"/>
        </a:spcAft>
        <a:defRPr kumimoji="1" sz="4000" kern="1200" spc="-100">
          <a:solidFill>
            <a:schemeClr val="tx2"/>
          </a:solidFill>
          <a:latin typeface="+mj-lt"/>
          <a:ea typeface="+mj-ea"/>
          <a:cs typeface="华文新魏" charset="0"/>
        </a:defRPr>
      </a:lvl1pPr>
      <a:lvl2pPr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2pPr>
      <a:lvl3pPr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3pPr>
      <a:lvl4pPr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4pPr>
      <a:lvl5pPr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5pPr>
      <a:lvl6pPr marL="457200"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6pPr>
      <a:lvl7pPr marL="914400"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7pPr>
      <a:lvl8pPr marL="1371600"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8pPr>
      <a:lvl9pPr marL="1828800" algn="l" rtl="0" eaLnBrk="1" fontAlgn="base" hangingPunct="1">
        <a:spcBef>
          <a:spcPct val="0"/>
        </a:spcBef>
        <a:spcAft>
          <a:spcPct val="0"/>
        </a:spcAft>
        <a:defRPr kumimoji="1" sz="4000">
          <a:solidFill>
            <a:schemeClr val="tx2"/>
          </a:solidFill>
          <a:latin typeface="Arial" charset="0"/>
          <a:ea typeface="华文新魏" charset="0"/>
          <a:cs typeface="华文新魏" charset="0"/>
        </a:defRPr>
      </a:lvl9pPr>
    </p:titleStyle>
    <p:bodyStyle>
      <a:lvl1pPr marL="182563" indent="-182563" algn="l" rtl="0" eaLnBrk="1" fontAlgn="base" hangingPunct="1">
        <a:spcBef>
          <a:spcPct val="20000"/>
        </a:spcBef>
        <a:spcAft>
          <a:spcPct val="0"/>
        </a:spcAft>
        <a:buClr>
          <a:schemeClr val="accent1"/>
        </a:buClr>
        <a:buSzPct val="85000"/>
        <a:buFont typeface="Arial" charset="0"/>
        <a:buChar char="•"/>
        <a:defRPr kumimoji="1" sz="2400" kern="1200">
          <a:solidFill>
            <a:schemeClr val="tx1"/>
          </a:solidFill>
          <a:latin typeface="华文楷体"/>
          <a:ea typeface="华文楷体"/>
          <a:cs typeface="华文楷体"/>
        </a:defRPr>
      </a:lvl1pPr>
      <a:lvl2pPr marL="457200" indent="-182563" algn="l" rtl="0" eaLnBrk="1" fontAlgn="base" hangingPunct="1">
        <a:spcBef>
          <a:spcPct val="20000"/>
        </a:spcBef>
        <a:spcAft>
          <a:spcPct val="0"/>
        </a:spcAft>
        <a:buClr>
          <a:schemeClr val="accent1"/>
        </a:buClr>
        <a:buSzPct val="85000"/>
        <a:buFont typeface="Arial" charset="0"/>
        <a:buChar char="•"/>
        <a:defRPr kumimoji="1" sz="2000" kern="1200">
          <a:solidFill>
            <a:schemeClr val="tx1"/>
          </a:solidFill>
          <a:latin typeface="华文楷体"/>
          <a:ea typeface="华文楷体"/>
          <a:cs typeface="华文楷体"/>
        </a:defRPr>
      </a:lvl2pPr>
      <a:lvl3pPr marL="730250" indent="-182563" algn="l" rtl="0" eaLnBrk="1" fontAlgn="base" hangingPunct="1">
        <a:spcBef>
          <a:spcPct val="20000"/>
        </a:spcBef>
        <a:spcAft>
          <a:spcPct val="0"/>
        </a:spcAft>
        <a:buClr>
          <a:schemeClr val="accent1"/>
        </a:buClr>
        <a:buSzPct val="90000"/>
        <a:buFont typeface="Arial" charset="0"/>
        <a:buChar char="•"/>
        <a:defRPr kumimoji="1" kern="1200">
          <a:solidFill>
            <a:schemeClr val="tx1"/>
          </a:solidFill>
          <a:latin typeface="华文楷体"/>
          <a:ea typeface="华文楷体"/>
          <a:cs typeface="华文楷体"/>
        </a:defRPr>
      </a:lvl3pPr>
      <a:lvl4pPr marL="1004888" indent="-182563" algn="l" rtl="0" eaLnBrk="1" fontAlgn="base" hangingPunct="1">
        <a:spcBef>
          <a:spcPct val="20000"/>
        </a:spcBef>
        <a:spcAft>
          <a:spcPct val="0"/>
        </a:spcAft>
        <a:buClr>
          <a:schemeClr val="accent1"/>
        </a:buClr>
        <a:buFont typeface="Arial" charset="0"/>
        <a:buChar char="•"/>
        <a:defRPr kumimoji="1" sz="1600" kern="1200">
          <a:solidFill>
            <a:schemeClr val="tx1"/>
          </a:solidFill>
          <a:latin typeface="华文楷体"/>
          <a:ea typeface="华文楷体"/>
          <a:cs typeface="华文楷体"/>
        </a:defRPr>
      </a:lvl4pPr>
      <a:lvl5pPr marL="1187450" indent="-136525" algn="l" rtl="0" eaLnBrk="1" fontAlgn="base" hangingPunct="1">
        <a:spcBef>
          <a:spcPct val="20000"/>
        </a:spcBef>
        <a:spcAft>
          <a:spcPct val="0"/>
        </a:spcAft>
        <a:buClr>
          <a:schemeClr val="accent1"/>
        </a:buClr>
        <a:buSzPct val="100000"/>
        <a:buFont typeface="Arial" charset="0"/>
        <a:buChar char="•"/>
        <a:defRPr kumimoji="1" sz="1400" kern="1200">
          <a:solidFill>
            <a:schemeClr val="tx1"/>
          </a:solidFill>
          <a:latin typeface="华文楷体"/>
          <a:ea typeface="华文楷体"/>
          <a:cs typeface="华文楷体"/>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emf"/><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emf"/><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6.emf"/><Relationship Id="rId1" Type="http://schemas.openxmlformats.org/officeDocument/2006/relationships/slideLayout" Target="../slideLayouts/slideLayout12.xml"/><Relationship Id="rId2"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12.xml"/><Relationship Id="rId2"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image" Target="../media/image52.jpg"/><Relationship Id="rId6" Type="http://schemas.openxmlformats.org/officeDocument/2006/relationships/image" Target="../media/image53.jpg"/><Relationship Id="rId7" Type="http://schemas.openxmlformats.org/officeDocument/2006/relationships/image" Target="../media/image54.png"/><Relationship Id="rId8" Type="http://schemas.openxmlformats.org/officeDocument/2006/relationships/image" Target="../media/image55.jp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 Id="rId3" Type="http://schemas.openxmlformats.org/officeDocument/2006/relationships/image" Target="../media/image5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microsoft.com/office/2007/relationships/diagramDrawing" Target="../diagrams/drawing4.xml"/><Relationship Id="rId12" Type="http://schemas.openxmlformats.org/officeDocument/2006/relationships/diagramData" Target="../diagrams/data5.xml"/><Relationship Id="rId13" Type="http://schemas.openxmlformats.org/officeDocument/2006/relationships/diagramLayout" Target="../diagrams/layout5.xml"/><Relationship Id="rId14" Type="http://schemas.openxmlformats.org/officeDocument/2006/relationships/diagramQuickStyle" Target="../diagrams/quickStyle5.xml"/><Relationship Id="rId15" Type="http://schemas.openxmlformats.org/officeDocument/2006/relationships/diagramColors" Target="../diagrams/colors5.xml"/><Relationship Id="rId1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7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7.xml"/><Relationship Id="rId12" Type="http://schemas.microsoft.com/office/2007/relationships/diagramDrawing" Target="../diagrams/drawing7.xml"/><Relationship Id="rId13" Type="http://schemas.openxmlformats.org/officeDocument/2006/relationships/diagramData" Target="../diagrams/data8.xml"/><Relationship Id="rId14" Type="http://schemas.openxmlformats.org/officeDocument/2006/relationships/diagramLayout" Target="../diagrams/layout8.xml"/><Relationship Id="rId15" Type="http://schemas.openxmlformats.org/officeDocument/2006/relationships/diagramQuickStyle" Target="../diagrams/quickStyle8.xml"/><Relationship Id="rId16" Type="http://schemas.openxmlformats.org/officeDocument/2006/relationships/diagramColors" Target="../diagrams/colors8.xml"/><Relationship Id="rId1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diagramData" Target="../diagrams/data7.xml"/><Relationship Id="rId9" Type="http://schemas.openxmlformats.org/officeDocument/2006/relationships/diagramLayout" Target="../diagrams/layout7.xml"/><Relationship Id="rId10"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5"/>
          <p:cNvSpPr txBox="1">
            <a:spLocks noChangeArrowheads="1"/>
          </p:cNvSpPr>
          <p:nvPr/>
        </p:nvSpPr>
        <p:spPr>
          <a:xfrm>
            <a:off x="5580112" y="5661248"/>
            <a:ext cx="2230402" cy="876619"/>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lnSpc>
                <a:spcPct val="90000"/>
              </a:lnSpc>
              <a:spcAft>
                <a:spcPts val="0"/>
              </a:spcAft>
              <a:buFont typeface="Wingdings" pitchFamily="2" charset="2"/>
              <a:buNone/>
              <a:defRPr/>
            </a:pPr>
            <a:r>
              <a:rPr lang="zh-CN" altLang="en-US" sz="18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姚   力    教       授</a:t>
            </a:r>
          </a:p>
          <a:p>
            <a:pPr algn="l" fontAlgn="auto">
              <a:lnSpc>
                <a:spcPct val="90000"/>
              </a:lnSpc>
              <a:spcAft>
                <a:spcPts val="0"/>
              </a:spcAft>
              <a:buFont typeface="Wingdings" pitchFamily="2" charset="2"/>
              <a:buNone/>
              <a:defRPr/>
            </a:pPr>
            <a:r>
              <a:rPr lang="zh-CN" altLang="en-US" sz="18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杨学玉    副研究员</a:t>
            </a:r>
            <a:endParaRPr lang="zh-CN" altLang="en-US" sz="1800" b="1" dirty="0">
              <a:ln>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90178"/>
      </p:ext>
    </p:extLst>
  </p:cSld>
  <p:clrMapOvr>
    <a:masterClrMapping/>
  </p:clrMapOvr>
  <mc:AlternateContent xmlns:mc="http://schemas.openxmlformats.org/markup-compatibility/2006" xmlns:p14="http://schemas.microsoft.com/office/powerpoint/2010/main">
    <mc:Choice Requires="p14">
      <p:transition spd="med" p14:dur="700" advTm="37597">
        <p:fade/>
      </p:transition>
    </mc:Choice>
    <mc:Fallback xmlns="">
      <p:transition spd="med" advTm="37597">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“计算机科学与技术”专业课程设置</a:t>
            </a:r>
            <a:endParaRPr kumimoji="1" lang="zh-CN" altLang="en-US" sz="4000" dirty="0"/>
          </a:p>
        </p:txBody>
      </p:sp>
      <p:sp>
        <p:nvSpPr>
          <p:cNvPr id="3" name="内容占位符 2"/>
          <p:cNvSpPr>
            <a:spLocks noGrp="1"/>
          </p:cNvSpPr>
          <p:nvPr>
            <p:ph idx="1"/>
          </p:nvPr>
        </p:nvSpPr>
        <p:spPr/>
        <p:txBody>
          <a:bodyPr/>
          <a:lstStyle/>
          <a:p>
            <a:r>
              <a:rPr lang="zh-CN" altLang="en-US" dirty="0">
                <a:solidFill>
                  <a:srgbClr val="FF0000"/>
                </a:solidFill>
              </a:rPr>
              <a:t>数理基础与科学素养课</a:t>
            </a:r>
          </a:p>
          <a:p>
            <a:pPr lvl="1">
              <a:buFont typeface="Wingdings" charset="2"/>
              <a:buChar char="Ø"/>
            </a:pPr>
            <a:r>
              <a:rPr lang="zh-CN" altLang="en-US" dirty="0"/>
              <a:t>物理类：    </a:t>
            </a:r>
          </a:p>
          <a:p>
            <a:pPr lvl="2"/>
            <a:r>
              <a:rPr lang="zh-CN" altLang="en-US" sz="2400" dirty="0" smtClean="0"/>
              <a:t>基础物理、基础</a:t>
            </a:r>
            <a:r>
              <a:rPr lang="zh-CN" altLang="en-US" sz="2400" dirty="0"/>
              <a:t>物理</a:t>
            </a:r>
            <a:r>
              <a:rPr lang="zh-CN" altLang="en-US" sz="2400" dirty="0" smtClean="0"/>
              <a:t>实验</a:t>
            </a:r>
            <a:endParaRPr lang="en-US" altLang="zh-CN" sz="2400" dirty="0"/>
          </a:p>
          <a:p>
            <a:pPr lvl="1">
              <a:buFont typeface="Wingdings" charset="2"/>
              <a:buChar char="Ø"/>
            </a:pPr>
            <a:r>
              <a:rPr lang="zh-CN" altLang="en-US" dirty="0" smtClean="0"/>
              <a:t>数学</a:t>
            </a:r>
            <a:r>
              <a:rPr lang="zh-CN" altLang="en-US" dirty="0"/>
              <a:t>类：</a:t>
            </a:r>
          </a:p>
          <a:p>
            <a:pPr lvl="2"/>
            <a:r>
              <a:rPr lang="zh-CN" altLang="en-US" sz="2400" dirty="0" smtClean="0"/>
              <a:t>微积分、 </a:t>
            </a:r>
            <a:r>
              <a:rPr lang="zh-CN" altLang="en-US" sz="2400" dirty="0"/>
              <a:t>线性</a:t>
            </a:r>
            <a:r>
              <a:rPr lang="zh-CN" altLang="en-US" sz="2400" dirty="0" smtClean="0"/>
              <a:t>代数</a:t>
            </a:r>
            <a:r>
              <a:rPr lang="en-US" altLang="zh-CN" sz="2400" dirty="0" smtClean="0"/>
              <a:t> </a:t>
            </a:r>
            <a:r>
              <a:rPr lang="zh-CN" altLang="en-US" sz="2400" dirty="0" smtClean="0"/>
              <a:t>、概率</a:t>
            </a:r>
            <a:r>
              <a:rPr lang="zh-CN" altLang="en-US" sz="2400" dirty="0"/>
              <a:t>与数理</a:t>
            </a:r>
            <a:r>
              <a:rPr lang="zh-CN" altLang="en-US" sz="2400" dirty="0" smtClean="0"/>
              <a:t>统计</a:t>
            </a:r>
          </a:p>
          <a:p>
            <a:pPr lvl="1">
              <a:buFont typeface="Wingdings" charset="2"/>
              <a:buChar char="Ø"/>
            </a:pPr>
            <a:r>
              <a:rPr kumimoji="1" lang="zh-CN" altLang="en-US" dirty="0" smtClean="0"/>
              <a:t>科学素养</a:t>
            </a:r>
          </a:p>
          <a:p>
            <a:pPr lvl="2"/>
            <a:r>
              <a:rPr kumimoji="1" lang="zh-CN" altLang="en-US" sz="2400" dirty="0" smtClean="0"/>
              <a:t>走近信息科学</a:t>
            </a:r>
            <a:endParaRPr kumimoji="1" lang="zh-CN" altLang="en-US" sz="2400" dirty="0"/>
          </a:p>
        </p:txBody>
      </p:sp>
      <p:sp>
        <p:nvSpPr>
          <p:cNvPr id="4" name="日期占位符 3"/>
          <p:cNvSpPr>
            <a:spLocks noGrp="1"/>
          </p:cNvSpPr>
          <p:nvPr>
            <p:ph type="dt" sz="half" idx="10"/>
          </p:nvPr>
        </p:nvSpPr>
        <p:spPr/>
        <p:txBody>
          <a:bodyPr/>
          <a:lstStyle/>
          <a:p>
            <a:pPr>
              <a:defRPr/>
            </a:pPr>
            <a:fld id="{05987BD6-53EC-8946-A5C5-40A792F2969C}"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10</a:t>
            </a:fld>
            <a:endParaRPr lang="en-US" altLang="zh-CN"/>
          </a:p>
        </p:txBody>
      </p:sp>
    </p:spTree>
    <p:extLst>
      <p:ext uri="{BB962C8B-B14F-4D97-AF65-F5344CB8AC3E}">
        <p14:creationId xmlns:p14="http://schemas.microsoft.com/office/powerpoint/2010/main" val="1640182548"/>
      </p:ext>
    </p:extLst>
  </p:cSld>
  <p:clrMapOvr>
    <a:masterClrMapping/>
  </p:clrMapOvr>
  <p:transition spd="med" advTm="37597">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t>“计算机科学与技术”专业课程设置</a:t>
            </a:r>
            <a:endParaRPr kumimoji="1" lang="zh-CN" altLang="en-US" sz="4000" dirty="0"/>
          </a:p>
        </p:txBody>
      </p:sp>
      <p:sp>
        <p:nvSpPr>
          <p:cNvPr id="3" name="内容占位符 2"/>
          <p:cNvSpPr>
            <a:spLocks noGrp="1"/>
          </p:cNvSpPr>
          <p:nvPr>
            <p:ph idx="1"/>
          </p:nvPr>
        </p:nvSpPr>
        <p:spPr/>
        <p:txBody>
          <a:bodyPr/>
          <a:lstStyle/>
          <a:p>
            <a:r>
              <a:rPr lang="zh-CN" altLang="en-US" dirty="0">
                <a:solidFill>
                  <a:srgbClr val="FF0000"/>
                </a:solidFill>
              </a:rPr>
              <a:t>学科基础课</a:t>
            </a:r>
          </a:p>
          <a:p>
            <a:pPr lvl="1"/>
            <a:r>
              <a:rPr lang="zh-CN" altLang="en-US" dirty="0" smtClean="0"/>
              <a:t>程序</a:t>
            </a:r>
            <a:r>
              <a:rPr lang="zh-CN" altLang="en-US" dirty="0"/>
              <a:t>设计基础、计算机导论、</a:t>
            </a:r>
            <a:r>
              <a:rPr lang="en-US" altLang="zh-CN" dirty="0"/>
              <a:t>C++</a:t>
            </a:r>
            <a:r>
              <a:rPr lang="zh-CN" altLang="en-US" dirty="0"/>
              <a:t>程序设计、离散数学</a:t>
            </a:r>
            <a:r>
              <a:rPr lang="en-US" altLang="zh-CN" dirty="0"/>
              <a:t>Ⅰ</a:t>
            </a:r>
            <a:r>
              <a:rPr lang="zh-CN" altLang="en-US" dirty="0"/>
              <a:t>、数据结构、数字逻辑、计算机组成原理、算法设计与分析、离散数学</a:t>
            </a:r>
            <a:r>
              <a:rPr lang="en-US" altLang="zh-CN" dirty="0"/>
              <a:t>Ⅱ</a:t>
            </a:r>
            <a:r>
              <a:rPr lang="zh-CN" altLang="en-US" dirty="0"/>
              <a:t>、数据库系统原理、编译原理、操作系统、计算机网络</a:t>
            </a:r>
          </a:p>
          <a:p>
            <a:endParaRPr kumimoji="1" lang="zh-CN" altLang="en-US" dirty="0"/>
          </a:p>
        </p:txBody>
      </p:sp>
      <p:sp>
        <p:nvSpPr>
          <p:cNvPr id="4" name="日期占位符 3"/>
          <p:cNvSpPr>
            <a:spLocks noGrp="1"/>
          </p:cNvSpPr>
          <p:nvPr>
            <p:ph type="dt" sz="half" idx="10"/>
          </p:nvPr>
        </p:nvSpPr>
        <p:spPr/>
        <p:txBody>
          <a:bodyPr/>
          <a:lstStyle/>
          <a:p>
            <a:pPr>
              <a:defRPr/>
            </a:pPr>
            <a:fld id="{FDE1BBAB-08F5-8443-AD7C-125ECAB76826}"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11</a:t>
            </a:fld>
            <a:endParaRPr lang="en-US" altLang="zh-CN"/>
          </a:p>
        </p:txBody>
      </p:sp>
    </p:spTree>
    <p:extLst>
      <p:ext uri="{BB962C8B-B14F-4D97-AF65-F5344CB8AC3E}">
        <p14:creationId xmlns:p14="http://schemas.microsoft.com/office/powerpoint/2010/main" val="861025032"/>
      </p:ext>
    </p:extLst>
  </p:cSld>
  <p:clrMapOvr>
    <a:masterClrMapping/>
  </p:clrMapOvr>
  <p:transition spd="med" advTm="37597">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t>“计算机科学与技术”专业课程设置</a:t>
            </a:r>
            <a:endParaRPr kumimoji="1" lang="zh-CN" altLang="en-US" sz="4000"/>
          </a:p>
        </p:txBody>
      </p:sp>
      <p:sp>
        <p:nvSpPr>
          <p:cNvPr id="3" name="内容占位符 2"/>
          <p:cNvSpPr>
            <a:spLocks noGrp="1"/>
          </p:cNvSpPr>
          <p:nvPr>
            <p:ph idx="1"/>
          </p:nvPr>
        </p:nvSpPr>
        <p:spPr/>
        <p:txBody>
          <a:bodyPr/>
          <a:lstStyle/>
          <a:p>
            <a:r>
              <a:rPr lang="zh-CN" altLang="en-US" dirty="0">
                <a:solidFill>
                  <a:srgbClr val="FF0000"/>
                </a:solidFill>
              </a:rPr>
              <a:t>学科基础课</a:t>
            </a:r>
          </a:p>
          <a:p>
            <a:endParaRPr kumimoji="1" lang="zh-CN" altLang="en-US" dirty="0"/>
          </a:p>
        </p:txBody>
      </p:sp>
      <p:sp>
        <p:nvSpPr>
          <p:cNvPr id="4" name="日期占位符 3"/>
          <p:cNvSpPr>
            <a:spLocks noGrp="1"/>
          </p:cNvSpPr>
          <p:nvPr>
            <p:ph type="dt" sz="half" idx="10"/>
          </p:nvPr>
        </p:nvSpPr>
        <p:spPr/>
        <p:txBody>
          <a:bodyPr/>
          <a:lstStyle/>
          <a:p>
            <a:pPr>
              <a:defRPr/>
            </a:pPr>
            <a:fld id="{A9AF34AB-1B24-B74E-B2BC-36ADC405B95B}"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12</a:t>
            </a:fld>
            <a:endParaRPr lang="en-US" altLang="zh-CN"/>
          </a:p>
        </p:txBody>
      </p:sp>
      <p:pic>
        <p:nvPicPr>
          <p:cNvPr id="7" name="图片 6"/>
          <p:cNvPicPr>
            <a:picLocks noChangeAspect="1"/>
          </p:cNvPicPr>
          <p:nvPr/>
        </p:nvPicPr>
        <p:blipFill>
          <a:blip r:embed="rId2"/>
          <a:stretch>
            <a:fillRect/>
          </a:stretch>
        </p:blipFill>
        <p:spPr>
          <a:xfrm>
            <a:off x="396780" y="489836"/>
            <a:ext cx="8557813" cy="5949282"/>
          </a:xfrm>
          <a:prstGeom prst="rect">
            <a:avLst/>
          </a:prstGeom>
        </p:spPr>
      </p:pic>
      <p:sp>
        <p:nvSpPr>
          <p:cNvPr id="18" name="矩形 17"/>
          <p:cNvSpPr/>
          <p:nvPr/>
        </p:nvSpPr>
        <p:spPr>
          <a:xfrm>
            <a:off x="251520" y="620688"/>
            <a:ext cx="8735318" cy="57538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p:cNvSpPr txBox="1"/>
          <p:nvPr/>
        </p:nvSpPr>
        <p:spPr>
          <a:xfrm>
            <a:off x="590669" y="1916832"/>
            <a:ext cx="861774" cy="2913618"/>
          </a:xfrm>
          <a:prstGeom prst="rect">
            <a:avLst/>
          </a:prstGeom>
          <a:noFill/>
        </p:spPr>
        <p:txBody>
          <a:bodyPr vert="eaVert" wrap="none" rtlCol="0">
            <a:spAutoFit/>
          </a:bodyPr>
          <a:lstStyle/>
          <a:p>
            <a:r>
              <a:rPr kumimoji="1" lang="zh-CN" altLang="en-US" sz="4400" smtClean="0"/>
              <a:t>计算机系统</a:t>
            </a:r>
            <a:endParaRPr kumimoji="1" lang="zh-CN" altLang="en-US" sz="440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916832"/>
            <a:ext cx="4572000" cy="2905125"/>
          </a:xfrm>
          <a:prstGeom prst="rect">
            <a:avLst/>
          </a:prstGeom>
        </p:spPr>
      </p:pic>
    </p:spTree>
    <p:extLst>
      <p:ext uri="{BB962C8B-B14F-4D97-AF65-F5344CB8AC3E}">
        <p14:creationId xmlns:p14="http://schemas.microsoft.com/office/powerpoint/2010/main" val="1332322840"/>
      </p:ext>
    </p:extLst>
  </p:cSld>
  <p:clrMapOvr>
    <a:masterClrMapping/>
  </p:clrMapOvr>
  <p:transition spd="med" advTm="37597">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8757011" y="6481465"/>
            <a:ext cx="169736" cy="267891"/>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13</a:t>
            </a:fld>
            <a:endParaRPr/>
          </a:p>
        </p:txBody>
      </p:sp>
      <p:pic>
        <p:nvPicPr>
          <p:cNvPr id="74" name="computer case.jpg"/>
          <p:cNvPicPr/>
          <p:nvPr/>
        </p:nvPicPr>
        <p:blipFill>
          <a:blip r:embed="rId2">
            <a:extLst/>
          </a:blip>
          <a:stretch>
            <a:fillRect/>
          </a:stretch>
        </p:blipFill>
        <p:spPr>
          <a:xfrm>
            <a:off x="1403648" y="1234045"/>
            <a:ext cx="6674400" cy="5610668"/>
          </a:xfrm>
          <a:prstGeom prst="rect">
            <a:avLst/>
          </a:prstGeom>
          <a:ln w="12700">
            <a:miter lim="400000"/>
          </a:ln>
        </p:spPr>
      </p:pic>
      <p:sp>
        <p:nvSpPr>
          <p:cNvPr id="2" name="标题 1"/>
          <p:cNvSpPr>
            <a:spLocks noGrp="1"/>
          </p:cNvSpPr>
          <p:nvPr>
            <p:ph type="title"/>
          </p:nvPr>
        </p:nvSpPr>
        <p:spPr/>
        <p:txBody>
          <a:bodyPr>
            <a:normAutofit fontScale="90000"/>
          </a:bodyPr>
          <a:lstStyle/>
          <a:p>
            <a:r>
              <a:rPr kumimoji="1" lang="zh-CN" altLang="en-US" dirty="0" smtClean="0"/>
              <a:t>主机</a:t>
            </a:r>
            <a:endParaRPr kumimoji="1" lang="zh-CN" altLang="en-US" dirty="0"/>
          </a:p>
        </p:txBody>
      </p:sp>
    </p:spTree>
    <p:extLst>
      <p:ext uri="{BB962C8B-B14F-4D97-AF65-F5344CB8AC3E}">
        <p14:creationId xmlns:p14="http://schemas.microsoft.com/office/powerpoint/2010/main" val="623905066"/>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14</a:t>
            </a:fld>
            <a:endParaRPr/>
          </a:p>
        </p:txBody>
      </p:sp>
      <p:pic>
        <p:nvPicPr>
          <p:cNvPr id="78" name="屏幕快照 2014-02-11 下午4.35.36.png"/>
          <p:cNvPicPr/>
          <p:nvPr/>
        </p:nvPicPr>
        <p:blipFill>
          <a:blip r:embed="rId2">
            <a:extLst/>
          </a:blip>
          <a:stretch>
            <a:fillRect/>
          </a:stretch>
        </p:blipFill>
        <p:spPr>
          <a:xfrm>
            <a:off x="1926254" y="1220473"/>
            <a:ext cx="5291492" cy="5669847"/>
          </a:xfrm>
          <a:prstGeom prst="rect">
            <a:avLst/>
          </a:prstGeom>
          <a:ln w="12700">
            <a:miter lim="400000"/>
          </a:ln>
        </p:spPr>
      </p:pic>
      <p:sp>
        <p:nvSpPr>
          <p:cNvPr id="2" name="标题 1"/>
          <p:cNvSpPr>
            <a:spLocks noGrp="1"/>
          </p:cNvSpPr>
          <p:nvPr>
            <p:ph type="title"/>
          </p:nvPr>
        </p:nvSpPr>
        <p:spPr/>
        <p:txBody>
          <a:bodyPr>
            <a:normAutofit fontScale="90000"/>
          </a:bodyPr>
          <a:lstStyle/>
          <a:p>
            <a:r>
              <a:rPr kumimoji="1" lang="zh-CN" altLang="en-US" dirty="0" smtClean="0"/>
              <a:t>主机</a:t>
            </a:r>
            <a:endParaRPr kumimoji="1" lang="zh-CN" altLang="en-US" dirty="0"/>
          </a:p>
        </p:txBody>
      </p:sp>
    </p:spTree>
    <p:extLst>
      <p:ext uri="{BB962C8B-B14F-4D97-AF65-F5344CB8AC3E}">
        <p14:creationId xmlns:p14="http://schemas.microsoft.com/office/powerpoint/2010/main" val="1957279608"/>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normAutofit fontScale="90000"/>
          </a:bodyPr>
          <a:lstStyle>
            <a:lvl1pPr defTabSz="438150">
              <a:defRPr sz="6000"/>
            </a:lvl1pPr>
          </a:lstStyle>
          <a:p>
            <a:pPr lvl="0">
              <a:defRPr sz="1800">
                <a:solidFill>
                  <a:srgbClr val="000000"/>
                </a:solidFill>
              </a:defRPr>
            </a:pPr>
            <a:r>
              <a:rPr sz="4219">
                <a:solidFill>
                  <a:srgbClr val="0365C0"/>
                </a:solidFill>
              </a:rPr>
              <a:t>主板</a:t>
            </a:r>
          </a:p>
        </p:txBody>
      </p:sp>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15</a:t>
            </a:fld>
            <a:endParaRPr/>
          </a:p>
        </p:txBody>
      </p:sp>
      <p:pic>
        <p:nvPicPr>
          <p:cNvPr id="82" name="bigmb.jpg"/>
          <p:cNvPicPr/>
          <p:nvPr/>
        </p:nvPicPr>
        <p:blipFill>
          <a:blip r:embed="rId2">
            <a:extLst/>
          </a:blip>
          <a:stretch>
            <a:fillRect/>
          </a:stretch>
        </p:blipFill>
        <p:spPr>
          <a:xfrm>
            <a:off x="615310" y="922326"/>
            <a:ext cx="7885389" cy="5965726"/>
          </a:xfrm>
          <a:prstGeom prst="rect">
            <a:avLst/>
          </a:prstGeom>
          <a:ln w="12700">
            <a:miter lim="400000"/>
          </a:ln>
        </p:spPr>
      </p:pic>
    </p:spTree>
    <p:extLst>
      <p:ext uri="{BB962C8B-B14F-4D97-AF65-F5344CB8AC3E}">
        <p14:creationId xmlns:p14="http://schemas.microsoft.com/office/powerpoint/2010/main" val="843866910"/>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normAutofit fontScale="90000"/>
          </a:bodyPr>
          <a:lstStyle>
            <a:lvl1pPr defTabSz="438150">
              <a:defRPr sz="6000"/>
            </a:lvl1pPr>
          </a:lstStyle>
          <a:p>
            <a:pPr lvl="0">
              <a:defRPr sz="1800">
                <a:solidFill>
                  <a:srgbClr val="000000"/>
                </a:solidFill>
              </a:defRPr>
            </a:pPr>
            <a:r>
              <a:rPr sz="4219">
                <a:solidFill>
                  <a:srgbClr val="0365C0"/>
                </a:solidFill>
              </a:rPr>
              <a:t>计算机系统结构</a:t>
            </a:r>
          </a:p>
        </p:txBody>
      </p:sp>
      <p:sp>
        <p:nvSpPr>
          <p:cNvPr id="85" name="Shape 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16</a:t>
            </a:fld>
            <a:endParaRPr/>
          </a:p>
        </p:txBody>
      </p:sp>
      <p:pic>
        <p:nvPicPr>
          <p:cNvPr id="2" name="图片 1"/>
          <p:cNvPicPr>
            <a:picLocks noChangeAspect="1"/>
          </p:cNvPicPr>
          <p:nvPr/>
        </p:nvPicPr>
        <p:blipFill>
          <a:blip r:embed="rId2"/>
          <a:stretch>
            <a:fillRect/>
          </a:stretch>
        </p:blipFill>
        <p:spPr>
          <a:xfrm>
            <a:off x="683568" y="1106488"/>
            <a:ext cx="8028384" cy="5867985"/>
          </a:xfrm>
          <a:prstGeom prst="rect">
            <a:avLst/>
          </a:prstGeom>
        </p:spPr>
      </p:pic>
    </p:spTree>
    <p:extLst>
      <p:ext uri="{BB962C8B-B14F-4D97-AF65-F5344CB8AC3E}">
        <p14:creationId xmlns:p14="http://schemas.microsoft.com/office/powerpoint/2010/main" val="88915158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body" idx="1"/>
          </p:nvPr>
        </p:nvSpPr>
        <p:spPr>
          <a:xfrm>
            <a:off x="4902864" y="1183416"/>
            <a:ext cx="3940504" cy="5247773"/>
          </a:xfrm>
          <a:prstGeom prst="rect">
            <a:avLst/>
          </a:prstGeom>
        </p:spPr>
        <p:txBody>
          <a:bodyPr/>
          <a:lstStyle/>
          <a:p>
            <a:pPr marL="287853" indent="-206781" defTabSz="311814">
              <a:spcBef>
                <a:spcPts val="773"/>
              </a:spcBef>
              <a:defRPr sz="1800"/>
            </a:pPr>
            <a:r>
              <a:rPr lang="zh-CN" altLang="en-US" sz="2182" dirty="0" smtClean="0">
                <a:solidFill>
                  <a:srgbClr val="FF0000"/>
                </a:solidFill>
                <a:latin typeface="Kaiti SC" charset="-122"/>
                <a:ea typeface="Kaiti SC" charset="-122"/>
                <a:cs typeface="Kaiti SC" charset="-122"/>
                <a:sym typeface="Times New Roman"/>
              </a:rPr>
              <a:t>运算器</a:t>
            </a:r>
            <a:r>
              <a:rPr sz="2182" dirty="0" smtClean="0">
                <a:latin typeface="Kaiti SC" charset="-122"/>
                <a:ea typeface="Kaiti SC" charset="-122"/>
                <a:cs typeface="Kaiti SC" charset="-122"/>
                <a:sym typeface="Times New Roman"/>
              </a:rPr>
              <a:t>: </a:t>
            </a:r>
            <a:r>
              <a:rPr sz="2182" dirty="0">
                <a:latin typeface="Kaiti SC" charset="-122"/>
                <a:ea typeface="Kaiti SC" charset="-122"/>
                <a:cs typeface="Kaiti SC" charset="-122"/>
                <a:sym typeface="华文楷体"/>
              </a:rPr>
              <a:t>完成算术和逻辑运算,通常包括其中的寄存器；</a:t>
            </a:r>
          </a:p>
          <a:p>
            <a:pPr marL="287853" indent="-206781" defTabSz="311814">
              <a:spcBef>
                <a:spcPts val="773"/>
              </a:spcBef>
              <a:defRPr sz="1800"/>
            </a:pPr>
            <a:r>
              <a:rPr lang="zh-CN" altLang="en-US" sz="2182" dirty="0" smtClean="0">
                <a:solidFill>
                  <a:srgbClr val="FF0000"/>
                </a:solidFill>
                <a:latin typeface="Kaiti SC" charset="-122"/>
                <a:ea typeface="Kaiti SC" charset="-122"/>
                <a:cs typeface="Kaiti SC" charset="-122"/>
                <a:sym typeface="Times New Roman"/>
              </a:rPr>
              <a:t>控制器</a:t>
            </a:r>
            <a:r>
              <a:rPr sz="2182" dirty="0" smtClean="0">
                <a:latin typeface="Kaiti SC" charset="-122"/>
                <a:ea typeface="Kaiti SC" charset="-122"/>
                <a:cs typeface="Kaiti SC" charset="-122"/>
                <a:sym typeface="Times New Roman"/>
              </a:rPr>
              <a:t>: </a:t>
            </a:r>
            <a:r>
              <a:rPr sz="2182" dirty="0">
                <a:latin typeface="Kaiti SC" charset="-122"/>
                <a:ea typeface="Kaiti SC" charset="-122"/>
                <a:cs typeface="Kaiti SC" charset="-122"/>
                <a:sym typeface="Times New Roman"/>
              </a:rPr>
              <a:t>CPU</a:t>
            </a:r>
            <a:r>
              <a:rPr sz="2182" dirty="0">
                <a:latin typeface="Kaiti SC" charset="-122"/>
                <a:ea typeface="Kaiti SC" charset="-122"/>
                <a:cs typeface="Kaiti SC" charset="-122"/>
                <a:sym typeface="华文楷体"/>
              </a:rPr>
              <a:t>的组成部分，它根据程序指令来指挥</a:t>
            </a:r>
            <a:r>
              <a:rPr sz="2182" dirty="0">
                <a:latin typeface="Kaiti SC" charset="-122"/>
                <a:ea typeface="Kaiti SC" charset="-122"/>
                <a:cs typeface="Kaiti SC" charset="-122"/>
                <a:sym typeface="Times New Roman"/>
              </a:rPr>
              <a:t>datapath，</a:t>
            </a:r>
            <a:r>
              <a:rPr sz="2182" dirty="0">
                <a:latin typeface="Kaiti SC" charset="-122"/>
                <a:ea typeface="Kaiti SC" charset="-122"/>
                <a:cs typeface="Kaiti SC" charset="-122"/>
                <a:sym typeface="华文楷体"/>
              </a:rPr>
              <a:t> </a:t>
            </a:r>
            <a:r>
              <a:rPr sz="2182" dirty="0">
                <a:latin typeface="Kaiti SC" charset="-122"/>
                <a:ea typeface="Kaiti SC" charset="-122"/>
                <a:cs typeface="Kaiti SC" charset="-122"/>
                <a:sym typeface="Times New Roman"/>
              </a:rPr>
              <a:t>memory</a:t>
            </a:r>
            <a:r>
              <a:rPr sz="2182" dirty="0">
                <a:latin typeface="Kaiti SC" charset="-122"/>
                <a:ea typeface="Kaiti SC" charset="-122"/>
                <a:cs typeface="Kaiti SC" charset="-122"/>
                <a:sym typeface="华文楷体"/>
              </a:rPr>
              <a:t>以及 </a:t>
            </a:r>
            <a:r>
              <a:rPr sz="2182" dirty="0">
                <a:latin typeface="Kaiti SC" charset="-122"/>
                <a:ea typeface="Kaiti SC" charset="-122"/>
                <a:cs typeface="Kaiti SC" charset="-122"/>
                <a:sym typeface="Times New Roman"/>
              </a:rPr>
              <a:t>I/O</a:t>
            </a:r>
            <a:r>
              <a:rPr sz="2182" dirty="0">
                <a:latin typeface="Kaiti SC" charset="-122"/>
                <a:ea typeface="Kaiti SC" charset="-122"/>
                <a:cs typeface="Kaiti SC" charset="-122"/>
                <a:sym typeface="华文楷体"/>
              </a:rPr>
              <a:t>运行,共同完成程序功能。</a:t>
            </a:r>
          </a:p>
          <a:p>
            <a:pPr marL="287853" indent="-206781" defTabSz="311814">
              <a:spcBef>
                <a:spcPts val="773"/>
              </a:spcBef>
              <a:defRPr sz="1800"/>
            </a:pPr>
            <a:r>
              <a:rPr lang="zh-CN" altLang="en-US" sz="2182" dirty="0" smtClean="0">
                <a:solidFill>
                  <a:srgbClr val="FF0000"/>
                </a:solidFill>
                <a:latin typeface="Kaiti SC" charset="-122"/>
                <a:ea typeface="Kaiti SC" charset="-122"/>
                <a:cs typeface="Kaiti SC" charset="-122"/>
                <a:sym typeface="Times New Roman"/>
              </a:rPr>
              <a:t>存储器</a:t>
            </a:r>
            <a:r>
              <a:rPr sz="2182" dirty="0" smtClean="0">
                <a:latin typeface="Kaiti SC" charset="-122"/>
                <a:ea typeface="Kaiti SC" charset="-122"/>
                <a:cs typeface="Kaiti SC" charset="-122"/>
                <a:sym typeface="Times New Roman"/>
              </a:rPr>
              <a:t>: </a:t>
            </a:r>
            <a:r>
              <a:rPr sz="2182" dirty="0" smtClean="0">
                <a:latin typeface="Kaiti SC" charset="-122"/>
                <a:ea typeface="Kaiti SC" charset="-122"/>
                <a:cs typeface="Kaiti SC" charset="-122"/>
                <a:sym typeface="华文楷体"/>
              </a:rPr>
              <a:t>存放运行时程序及其所需要的数据的场所。</a:t>
            </a:r>
            <a:endParaRPr sz="818" dirty="0" smtClean="0">
              <a:latin typeface="Kaiti SC" charset="-122"/>
              <a:ea typeface="Kaiti SC" charset="-122"/>
              <a:cs typeface="Kaiti SC" charset="-122"/>
              <a:sym typeface="Times"/>
            </a:endParaRPr>
          </a:p>
          <a:p>
            <a:pPr marL="287853" indent="-206781" defTabSz="311814">
              <a:spcBef>
                <a:spcPts val="773"/>
              </a:spcBef>
              <a:defRPr sz="1800"/>
            </a:pPr>
            <a:r>
              <a:rPr lang="zh-CN" altLang="en-US" sz="2182" dirty="0" smtClean="0">
                <a:solidFill>
                  <a:srgbClr val="FF0000"/>
                </a:solidFill>
                <a:latin typeface="Kaiti SC" charset="-122"/>
                <a:ea typeface="Kaiti SC" charset="-122"/>
                <a:cs typeface="Kaiti SC" charset="-122"/>
                <a:sym typeface="Times New Roman"/>
              </a:rPr>
              <a:t>输入设备</a:t>
            </a:r>
            <a:r>
              <a:rPr sz="2182" dirty="0" smtClean="0">
                <a:latin typeface="Kaiti SC" charset="-122"/>
                <a:ea typeface="Kaiti SC" charset="-122"/>
                <a:cs typeface="Kaiti SC" charset="-122"/>
                <a:sym typeface="Times New Roman"/>
              </a:rPr>
              <a:t>: </a:t>
            </a:r>
            <a:r>
              <a:rPr sz="2182" dirty="0">
                <a:latin typeface="Kaiti SC" charset="-122"/>
                <a:ea typeface="Kaiti SC" charset="-122"/>
                <a:cs typeface="Kaiti SC" charset="-122"/>
                <a:sym typeface="华文楷体"/>
              </a:rPr>
              <a:t>信息进入计算机的设备，如键盘、鼠标等。</a:t>
            </a:r>
            <a:endParaRPr sz="818" dirty="0">
              <a:latin typeface="Kaiti SC" charset="-122"/>
              <a:ea typeface="Kaiti SC" charset="-122"/>
              <a:cs typeface="Kaiti SC" charset="-122"/>
              <a:sym typeface="Times"/>
            </a:endParaRPr>
          </a:p>
          <a:p>
            <a:pPr marL="287853" indent="-206781" defTabSz="311814">
              <a:spcBef>
                <a:spcPts val="773"/>
              </a:spcBef>
              <a:defRPr sz="1800"/>
            </a:pPr>
            <a:r>
              <a:rPr lang="zh-CN" altLang="en-US" sz="2182" dirty="0" smtClean="0">
                <a:solidFill>
                  <a:srgbClr val="FF2600"/>
                </a:solidFill>
                <a:latin typeface="Kaiti SC" charset="-122"/>
                <a:ea typeface="Kaiti SC" charset="-122"/>
                <a:cs typeface="Kaiti SC" charset="-122"/>
                <a:sym typeface="Times New Roman"/>
              </a:rPr>
              <a:t>输出设备</a:t>
            </a:r>
            <a:r>
              <a:rPr sz="2182" dirty="0" smtClean="0">
                <a:latin typeface="Kaiti SC" charset="-122"/>
                <a:ea typeface="Kaiti SC" charset="-122"/>
                <a:cs typeface="Kaiti SC" charset="-122"/>
                <a:sym typeface="Times New Roman"/>
              </a:rPr>
              <a:t>: </a:t>
            </a:r>
            <a:r>
              <a:rPr sz="2182" dirty="0">
                <a:latin typeface="Kaiti SC" charset="-122"/>
                <a:ea typeface="Kaiti SC" charset="-122"/>
                <a:cs typeface="Kaiti SC" charset="-122"/>
                <a:sym typeface="华文楷体"/>
              </a:rPr>
              <a:t>将计算结果展示给用户的设备，如显示器、磁盘、打印机、喇叭等。</a:t>
            </a:r>
            <a:endParaRPr sz="818" dirty="0">
              <a:latin typeface="Kaiti SC" charset="-122"/>
              <a:ea typeface="Kaiti SC" charset="-122"/>
              <a:cs typeface="Kaiti SC" charset="-122"/>
              <a:sym typeface="Times"/>
            </a:endParaRPr>
          </a:p>
        </p:txBody>
      </p:sp>
      <p:sp>
        <p:nvSpPr>
          <p:cNvPr id="104" name="Shape 1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17</a:t>
            </a:fld>
            <a:endParaRPr/>
          </a:p>
        </p:txBody>
      </p:sp>
      <p:pic>
        <p:nvPicPr>
          <p:cNvPr id="105" name="pasted-image.pdf"/>
          <p:cNvPicPr/>
          <p:nvPr/>
        </p:nvPicPr>
        <p:blipFill>
          <a:blip r:embed="rId2">
            <a:extLst/>
          </a:blip>
          <a:stretch>
            <a:fillRect/>
          </a:stretch>
        </p:blipFill>
        <p:spPr>
          <a:xfrm>
            <a:off x="63199" y="1859761"/>
            <a:ext cx="4613835" cy="3567412"/>
          </a:xfrm>
          <a:prstGeom prst="rect">
            <a:avLst/>
          </a:prstGeom>
          <a:ln w="12700">
            <a:miter lim="400000"/>
          </a:ln>
        </p:spPr>
      </p:pic>
      <p:sp>
        <p:nvSpPr>
          <p:cNvPr id="6" name="Shape 88"/>
          <p:cNvSpPr>
            <a:spLocks noGrp="1"/>
          </p:cNvSpPr>
          <p:nvPr>
            <p:ph type="title"/>
          </p:nvPr>
        </p:nvSpPr>
        <p:spPr>
          <a:xfrm>
            <a:off x="141288" y="450850"/>
            <a:ext cx="8861425" cy="655638"/>
          </a:xfrm>
          <a:prstGeom prst="rect">
            <a:avLst/>
          </a:prstGeom>
        </p:spPr>
        <p:txBody>
          <a:bodyPr>
            <a:normAutofit fontScale="90000"/>
          </a:bodyPr>
          <a:lstStyle>
            <a:lvl1pPr defTabSz="438150">
              <a:defRPr sz="6000"/>
            </a:lvl1pPr>
          </a:lstStyle>
          <a:p>
            <a:pPr lvl="0">
              <a:defRPr sz="1800">
                <a:solidFill>
                  <a:srgbClr val="000000"/>
                </a:solidFill>
              </a:defRPr>
            </a:pPr>
            <a:r>
              <a:rPr lang="zh-CN" altLang="en-US" sz="4219" dirty="0" smtClean="0">
                <a:solidFill>
                  <a:srgbClr val="0365C0"/>
                </a:solidFill>
              </a:rPr>
              <a:t>计算机的组成</a:t>
            </a:r>
            <a:endParaRPr sz="4219" dirty="0">
              <a:solidFill>
                <a:srgbClr val="0365C0"/>
              </a:solidFill>
            </a:endParaRPr>
          </a:p>
        </p:txBody>
      </p:sp>
    </p:spTree>
    <p:extLst>
      <p:ext uri="{BB962C8B-B14F-4D97-AF65-F5344CB8AC3E}">
        <p14:creationId xmlns:p14="http://schemas.microsoft.com/office/powerpoint/2010/main" val="82515692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计算机系统的层次结构</a:t>
            </a:r>
            <a:endParaRPr kumimoji="1" lang="zh-CN" altLang="en-US" dirty="0"/>
          </a:p>
        </p:txBody>
      </p:sp>
      <p:sp>
        <p:nvSpPr>
          <p:cNvPr id="4" name="日期占位符 3"/>
          <p:cNvSpPr>
            <a:spLocks noGrp="1"/>
          </p:cNvSpPr>
          <p:nvPr>
            <p:ph type="dt" sz="half" idx="10"/>
          </p:nvPr>
        </p:nvSpPr>
        <p:spPr/>
        <p:txBody>
          <a:bodyPr/>
          <a:lstStyle/>
          <a:p>
            <a:pPr>
              <a:defRPr/>
            </a:pPr>
            <a:fld id="{647AB7AE-2416-F549-9587-4274B4A624EC}"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18</a:t>
            </a:fld>
            <a:endParaRPr lang="en-US" altLang="zh-CN"/>
          </a:p>
        </p:txBody>
      </p:sp>
      <p:pic>
        <p:nvPicPr>
          <p:cNvPr id="7" name="图片 6"/>
          <p:cNvPicPr>
            <a:picLocks noChangeAspect="1"/>
          </p:cNvPicPr>
          <p:nvPr/>
        </p:nvPicPr>
        <p:blipFill>
          <a:blip r:embed="rId2"/>
          <a:stretch>
            <a:fillRect/>
          </a:stretch>
        </p:blipFill>
        <p:spPr>
          <a:xfrm>
            <a:off x="511210" y="1700808"/>
            <a:ext cx="7942228" cy="4806276"/>
          </a:xfrm>
          <a:prstGeom prst="rect">
            <a:avLst/>
          </a:prstGeom>
        </p:spPr>
      </p:pic>
    </p:spTree>
    <p:extLst>
      <p:ext uri="{BB962C8B-B14F-4D97-AF65-F5344CB8AC3E}">
        <p14:creationId xmlns:p14="http://schemas.microsoft.com/office/powerpoint/2010/main" val="1642883425"/>
      </p:ext>
    </p:extLst>
  </p:cSld>
  <p:clrMapOvr>
    <a:masterClrMapping/>
  </p:clrMapOvr>
  <p:transition spd="med" advTm="37597">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19</a:t>
            </a:fld>
            <a:endParaRPr/>
          </a:p>
        </p:txBody>
      </p:sp>
      <p:sp>
        <p:nvSpPr>
          <p:cNvPr id="2" name="标题 1"/>
          <p:cNvSpPr>
            <a:spLocks noGrp="1"/>
          </p:cNvSpPr>
          <p:nvPr>
            <p:ph type="title"/>
          </p:nvPr>
        </p:nvSpPr>
        <p:spPr/>
        <p:txBody>
          <a:bodyPr vert="horz" lIns="91440" tIns="45720" rIns="91440" bIns="45720" rtlCol="0" anchor="ctr">
            <a:noAutofit/>
          </a:bodyPr>
          <a:lstStyle/>
          <a:p>
            <a:r>
              <a:rPr lang="zh-CN" altLang="en-US" sz="4400" dirty="0"/>
              <a:t>逻辑运算</a:t>
            </a:r>
          </a:p>
        </p:txBody>
      </p:sp>
      <p:pic>
        <p:nvPicPr>
          <p:cNvPr id="4" name="图片 3"/>
          <p:cNvPicPr>
            <a:picLocks noChangeAspect="1"/>
          </p:cNvPicPr>
          <p:nvPr/>
        </p:nvPicPr>
        <p:blipFill>
          <a:blip r:embed="rId2"/>
          <a:stretch>
            <a:fillRect/>
          </a:stretch>
        </p:blipFill>
        <p:spPr>
          <a:xfrm>
            <a:off x="305780" y="1465312"/>
            <a:ext cx="8532440" cy="5239061"/>
          </a:xfrm>
          <a:prstGeom prst="rect">
            <a:avLst/>
          </a:prstGeom>
        </p:spPr>
      </p:pic>
    </p:spTree>
    <p:extLst>
      <p:ext uri="{BB962C8B-B14F-4D97-AF65-F5344CB8AC3E}">
        <p14:creationId xmlns:p14="http://schemas.microsoft.com/office/powerpoint/2010/main" val="125287934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计算机学科介绍</a:t>
            </a:r>
            <a:endParaRPr kumimoji="1" lang="zh-CN" altLang="en-US" dirty="0"/>
          </a:p>
        </p:txBody>
      </p:sp>
      <p:sp>
        <p:nvSpPr>
          <p:cNvPr id="3" name="副标题 2"/>
          <p:cNvSpPr>
            <a:spLocks noGrp="1"/>
          </p:cNvSpPr>
          <p:nvPr>
            <p:ph type="subTitle" idx="1"/>
          </p:nvPr>
        </p:nvSpPr>
        <p:spPr/>
        <p:txBody>
          <a:bodyPr/>
          <a:lstStyle/>
          <a:p>
            <a:r>
              <a:rPr lang="zh-CN" altLang="en-US" dirty="0" smtClean="0"/>
              <a:t>王志春</a:t>
            </a:r>
          </a:p>
          <a:p>
            <a:r>
              <a:rPr lang="zh-CN" altLang="en-US" dirty="0" smtClean="0"/>
              <a:t>信息</a:t>
            </a:r>
            <a:r>
              <a:rPr lang="zh-CN" altLang="en-US" dirty="0"/>
              <a:t>科学与技术</a:t>
            </a:r>
            <a:r>
              <a:rPr lang="zh-CN" altLang="en-US" dirty="0" smtClean="0"/>
              <a:t>学院</a:t>
            </a:r>
          </a:p>
          <a:p>
            <a:r>
              <a:rPr lang="en-US" altLang="zh-CN" dirty="0" err="1" smtClean="0"/>
              <a:t>zcwang@bnu.edu.cn</a:t>
            </a:r>
            <a:endParaRPr kumimoji="1" lang="zh-CN" altLang="en-US" dirty="0"/>
          </a:p>
        </p:txBody>
      </p:sp>
    </p:spTree>
    <p:extLst>
      <p:ext uri="{BB962C8B-B14F-4D97-AF65-F5344CB8AC3E}">
        <p14:creationId xmlns:p14="http://schemas.microsoft.com/office/powerpoint/2010/main" val="26733509"/>
      </p:ext>
    </p:extLst>
  </p:cSld>
  <p:clrMapOvr>
    <a:masterClrMapping/>
  </p:clrMapOvr>
  <mc:AlternateContent xmlns:mc="http://schemas.openxmlformats.org/markup-compatibility/2006" xmlns:p14="http://schemas.microsoft.com/office/powerpoint/2010/main">
    <mc:Choice Requires="p14">
      <p:transition spd="med" p14:dur="700" advTm="37597">
        <p:fade/>
      </p:transition>
    </mc:Choice>
    <mc:Fallback xmlns="">
      <p:transition spd="med" advTm="37597">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逻辑</a:t>
            </a:r>
            <a:r>
              <a:rPr lang="zh-CN" altLang="en-US" dirty="0" smtClean="0"/>
              <a:t>运算的实现</a:t>
            </a:r>
            <a:r>
              <a:rPr lang="en-US" altLang="zh-CN" dirty="0" smtClean="0"/>
              <a:t>——</a:t>
            </a:r>
            <a:r>
              <a:rPr lang="zh-CN" altLang="en-US" dirty="0" smtClean="0"/>
              <a:t>逻辑门</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20</a:t>
            </a:fld>
            <a:endParaRPr lang="zh-CN" altLang="en-US"/>
          </a:p>
        </p:txBody>
      </p:sp>
      <p:pic>
        <p:nvPicPr>
          <p:cNvPr id="6" name="图片 5"/>
          <p:cNvPicPr>
            <a:picLocks noChangeAspect="1"/>
          </p:cNvPicPr>
          <p:nvPr/>
        </p:nvPicPr>
        <p:blipFill>
          <a:blip r:embed="rId2"/>
          <a:stretch>
            <a:fillRect/>
          </a:stretch>
        </p:blipFill>
        <p:spPr>
          <a:xfrm>
            <a:off x="799455" y="2924944"/>
            <a:ext cx="7094315" cy="237696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16" y="1187723"/>
            <a:ext cx="2088232" cy="1566174"/>
          </a:xfrm>
          <a:prstGeom prst="rect">
            <a:avLst/>
          </a:prstGeom>
        </p:spPr>
      </p:pic>
      <p:sp>
        <p:nvSpPr>
          <p:cNvPr id="7" name="文本框 6"/>
          <p:cNvSpPr txBox="1"/>
          <p:nvPr/>
        </p:nvSpPr>
        <p:spPr>
          <a:xfrm>
            <a:off x="1907704" y="1601478"/>
            <a:ext cx="1261884" cy="523220"/>
          </a:xfrm>
          <a:prstGeom prst="rect">
            <a:avLst/>
          </a:prstGeom>
          <a:noFill/>
        </p:spPr>
        <p:txBody>
          <a:bodyPr wrap="none" rtlCol="0">
            <a:spAutoFit/>
          </a:bodyPr>
          <a:lstStyle/>
          <a:p>
            <a:r>
              <a:rPr kumimoji="1" lang="zh-CN" altLang="en-US" sz="2800" smtClean="0">
                <a:solidFill>
                  <a:srgbClr val="FF0000"/>
                </a:solidFill>
              </a:rPr>
              <a:t>晶体管</a:t>
            </a:r>
            <a:endParaRPr kumimoji="1" lang="zh-CN" altLang="en-US" sz="2800">
              <a:solidFill>
                <a:srgbClr val="FF0000"/>
              </a:solidFill>
            </a:endParaRPr>
          </a:p>
        </p:txBody>
      </p:sp>
    </p:spTree>
    <p:extLst>
      <p:ext uri="{BB962C8B-B14F-4D97-AF65-F5344CB8AC3E}">
        <p14:creationId xmlns:p14="http://schemas.microsoft.com/office/powerpoint/2010/main" val="161630846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使用逻辑门实现运算</a:t>
            </a:r>
            <a:endParaRPr kumimoji="1" lang="zh-CN" altLang="en-US" dirty="0"/>
          </a:p>
        </p:txBody>
      </p:sp>
      <p:sp>
        <p:nvSpPr>
          <p:cNvPr id="3" name="文本占位符 2"/>
          <p:cNvSpPr>
            <a:spLocks noGrp="1"/>
          </p:cNvSpPr>
          <p:nvPr>
            <p:ph type="body" idx="1"/>
          </p:nvPr>
        </p:nvSpPr>
        <p:spPr/>
        <p:txBody>
          <a:bodyPr/>
          <a:lstStyle/>
          <a:p>
            <a:r>
              <a:rPr kumimoji="1" lang="zh-CN" altLang="en-US" dirty="0" smtClean="0"/>
              <a:t>一位加法器</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21</a:t>
            </a:fld>
            <a:endParaRPr lang="zh-CN" altLang="en-US"/>
          </a:p>
        </p:txBody>
      </p:sp>
      <p:pic>
        <p:nvPicPr>
          <p:cNvPr id="5" name="图片 4"/>
          <p:cNvPicPr>
            <a:picLocks noChangeAspect="1"/>
          </p:cNvPicPr>
          <p:nvPr/>
        </p:nvPicPr>
        <p:blipFill rotWithShape="1">
          <a:blip r:embed="rId2"/>
          <a:srcRect t="19662" r="69822"/>
          <a:stretch/>
        </p:blipFill>
        <p:spPr>
          <a:xfrm>
            <a:off x="1619672" y="2132856"/>
            <a:ext cx="2088232" cy="2647955"/>
          </a:xfrm>
          <a:prstGeom prst="rect">
            <a:avLst/>
          </a:prstGeom>
        </p:spPr>
      </p:pic>
      <p:sp>
        <p:nvSpPr>
          <p:cNvPr id="6" name="文本框 5"/>
          <p:cNvSpPr txBox="1"/>
          <p:nvPr/>
        </p:nvSpPr>
        <p:spPr>
          <a:xfrm>
            <a:off x="798513" y="3402811"/>
            <a:ext cx="646331" cy="369332"/>
          </a:xfrm>
          <a:prstGeom prst="rect">
            <a:avLst/>
          </a:prstGeom>
          <a:noFill/>
        </p:spPr>
        <p:txBody>
          <a:bodyPr wrap="none" rtlCol="0">
            <a:spAutoFit/>
          </a:bodyPr>
          <a:lstStyle/>
          <a:p>
            <a:r>
              <a:rPr kumimoji="1" lang="zh-CN" altLang="en-US" smtClean="0"/>
              <a:t>加数</a:t>
            </a:r>
            <a:endParaRPr kumimoji="1" lang="zh-CN" altLang="en-US"/>
          </a:p>
        </p:txBody>
      </p:sp>
      <p:sp>
        <p:nvSpPr>
          <p:cNvPr id="7" name="文本框 6"/>
          <p:cNvSpPr txBox="1"/>
          <p:nvPr/>
        </p:nvSpPr>
        <p:spPr>
          <a:xfrm>
            <a:off x="798513" y="2834283"/>
            <a:ext cx="877163" cy="369332"/>
          </a:xfrm>
          <a:prstGeom prst="rect">
            <a:avLst/>
          </a:prstGeom>
          <a:noFill/>
        </p:spPr>
        <p:txBody>
          <a:bodyPr wrap="none" rtlCol="0">
            <a:spAutoFit/>
          </a:bodyPr>
          <a:lstStyle/>
          <a:p>
            <a:r>
              <a:rPr kumimoji="1" lang="zh-CN" altLang="en-US" smtClean="0"/>
              <a:t>被加数</a:t>
            </a:r>
            <a:endParaRPr kumimoji="1" lang="zh-CN" altLang="en-US"/>
          </a:p>
        </p:txBody>
      </p:sp>
      <p:sp>
        <p:nvSpPr>
          <p:cNvPr id="8" name="文本框 7"/>
          <p:cNvSpPr txBox="1"/>
          <p:nvPr/>
        </p:nvSpPr>
        <p:spPr>
          <a:xfrm>
            <a:off x="3059833" y="3247679"/>
            <a:ext cx="720080" cy="369332"/>
          </a:xfrm>
          <a:prstGeom prst="rect">
            <a:avLst/>
          </a:prstGeom>
          <a:solidFill>
            <a:schemeClr val="bg1"/>
          </a:solidFill>
        </p:spPr>
        <p:txBody>
          <a:bodyPr wrap="square" rtlCol="0">
            <a:spAutoFit/>
          </a:bodyPr>
          <a:lstStyle/>
          <a:p>
            <a:pPr algn="ctr"/>
            <a:r>
              <a:rPr kumimoji="1" lang="zh-CN" altLang="en-US" smtClean="0"/>
              <a:t>和</a:t>
            </a:r>
            <a:endParaRPr kumimoji="1" lang="zh-CN" altLang="en-US" dirty="0"/>
          </a:p>
        </p:txBody>
      </p:sp>
      <p:sp>
        <p:nvSpPr>
          <p:cNvPr id="9" name="文本框 8"/>
          <p:cNvSpPr txBox="1"/>
          <p:nvPr/>
        </p:nvSpPr>
        <p:spPr>
          <a:xfrm>
            <a:off x="1943707" y="2099118"/>
            <a:ext cx="1116125" cy="646331"/>
          </a:xfrm>
          <a:prstGeom prst="rect">
            <a:avLst/>
          </a:prstGeom>
          <a:solidFill>
            <a:schemeClr val="bg1"/>
          </a:solidFill>
        </p:spPr>
        <p:txBody>
          <a:bodyPr wrap="square" rtlCol="0">
            <a:spAutoFit/>
          </a:bodyPr>
          <a:lstStyle/>
          <a:p>
            <a:pPr algn="ctr"/>
            <a:r>
              <a:rPr kumimoji="1" lang="zh-CN" altLang="en-US" dirty="0" smtClean="0"/>
              <a:t>从</a:t>
            </a:r>
            <a:r>
              <a:rPr kumimoji="1" lang="zh-CN" altLang="en-US" smtClean="0"/>
              <a:t>低位的进位</a:t>
            </a:r>
            <a:endParaRPr kumimoji="1" lang="zh-CN" altLang="en-US" dirty="0"/>
          </a:p>
        </p:txBody>
      </p:sp>
      <p:sp>
        <p:nvSpPr>
          <p:cNvPr id="10" name="文本框 9"/>
          <p:cNvSpPr txBox="1"/>
          <p:nvPr/>
        </p:nvSpPr>
        <p:spPr>
          <a:xfrm>
            <a:off x="1675676" y="4256717"/>
            <a:ext cx="1384156" cy="646331"/>
          </a:xfrm>
          <a:prstGeom prst="rect">
            <a:avLst/>
          </a:prstGeom>
          <a:solidFill>
            <a:schemeClr val="bg1"/>
          </a:solidFill>
        </p:spPr>
        <p:txBody>
          <a:bodyPr wrap="square" rtlCol="0">
            <a:spAutoFit/>
          </a:bodyPr>
          <a:lstStyle/>
          <a:p>
            <a:pPr algn="ctr"/>
            <a:r>
              <a:rPr kumimoji="1" lang="zh-CN" altLang="en-US" dirty="0" smtClean="0"/>
              <a:t>向高位的进位</a:t>
            </a:r>
            <a:endParaRPr kumimoji="1" lang="zh-CN" altLang="en-US" dirty="0"/>
          </a:p>
        </p:txBody>
      </p:sp>
      <p:pic>
        <p:nvPicPr>
          <p:cNvPr id="11" name="图片 10"/>
          <p:cNvPicPr>
            <a:picLocks noChangeAspect="1"/>
          </p:cNvPicPr>
          <p:nvPr/>
        </p:nvPicPr>
        <p:blipFill>
          <a:blip r:embed="rId3"/>
          <a:stretch>
            <a:fillRect/>
          </a:stretch>
        </p:blipFill>
        <p:spPr>
          <a:xfrm>
            <a:off x="4457384" y="1444974"/>
            <a:ext cx="4023717" cy="4023717"/>
          </a:xfrm>
          <a:prstGeom prst="rect">
            <a:avLst/>
          </a:prstGeom>
        </p:spPr>
      </p:pic>
    </p:spTree>
    <p:extLst>
      <p:ext uri="{BB962C8B-B14F-4D97-AF65-F5344CB8AC3E}">
        <p14:creationId xmlns:p14="http://schemas.microsoft.com/office/powerpoint/2010/main" val="147721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更复杂的运算</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22</a:t>
            </a:fld>
            <a:endParaRPr lang="zh-CN" altLang="en-US"/>
          </a:p>
        </p:txBody>
      </p:sp>
      <p:pic>
        <p:nvPicPr>
          <p:cNvPr id="5" name="图片 4"/>
          <p:cNvPicPr>
            <a:picLocks noChangeAspect="1"/>
          </p:cNvPicPr>
          <p:nvPr/>
        </p:nvPicPr>
        <p:blipFill>
          <a:blip r:embed="rId2"/>
          <a:stretch>
            <a:fillRect/>
          </a:stretch>
        </p:blipFill>
        <p:spPr>
          <a:xfrm>
            <a:off x="-36512" y="3257616"/>
            <a:ext cx="9144000" cy="2879387"/>
          </a:xfrm>
          <a:prstGeom prst="rect">
            <a:avLst/>
          </a:prstGeom>
        </p:spPr>
      </p:pic>
      <p:pic>
        <p:nvPicPr>
          <p:cNvPr id="6" name="图片 5"/>
          <p:cNvPicPr>
            <a:picLocks noChangeAspect="1"/>
          </p:cNvPicPr>
          <p:nvPr/>
        </p:nvPicPr>
        <p:blipFill>
          <a:blip r:embed="rId3"/>
          <a:stretch>
            <a:fillRect/>
          </a:stretch>
        </p:blipFill>
        <p:spPr>
          <a:xfrm>
            <a:off x="6804248" y="537959"/>
            <a:ext cx="1892877" cy="1892877"/>
          </a:xfrm>
          <a:prstGeom prst="rect">
            <a:avLst/>
          </a:prstGeom>
          <a:ln>
            <a:solidFill>
              <a:schemeClr val="tx2"/>
            </a:solidFill>
          </a:ln>
        </p:spPr>
      </p:pic>
      <p:sp>
        <p:nvSpPr>
          <p:cNvPr id="7" name="文本框 6"/>
          <p:cNvSpPr txBox="1"/>
          <p:nvPr/>
        </p:nvSpPr>
        <p:spPr>
          <a:xfrm>
            <a:off x="395536" y="2421708"/>
            <a:ext cx="1236236" cy="369332"/>
          </a:xfrm>
          <a:prstGeom prst="rect">
            <a:avLst/>
          </a:prstGeom>
          <a:noFill/>
        </p:spPr>
        <p:txBody>
          <a:bodyPr wrap="none" rtlCol="0">
            <a:spAutoFit/>
          </a:bodyPr>
          <a:lstStyle/>
          <a:p>
            <a:r>
              <a:rPr kumimoji="1" lang="en-US" altLang="zh-CN" dirty="0" smtClean="0"/>
              <a:t>n</a:t>
            </a:r>
            <a:r>
              <a:rPr kumimoji="1" lang="zh-CN" altLang="en-US" dirty="0" smtClean="0"/>
              <a:t>位加减法</a:t>
            </a:r>
            <a:endParaRPr kumimoji="1" lang="zh-CN" altLang="en-US" dirty="0"/>
          </a:p>
        </p:txBody>
      </p:sp>
      <p:cxnSp>
        <p:nvCxnSpPr>
          <p:cNvPr id="9" name="曲线连接符 8"/>
          <p:cNvCxnSpPr>
            <a:endCxn id="6" idx="1"/>
          </p:cNvCxnSpPr>
          <p:nvPr/>
        </p:nvCxnSpPr>
        <p:spPr>
          <a:xfrm rot="5400000" flipH="1" flipV="1">
            <a:off x="4225685" y="2118746"/>
            <a:ext cx="3212911" cy="1944216"/>
          </a:xfrm>
          <a:prstGeom prst="curvedConnector2">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68011" y="657618"/>
            <a:ext cx="1236236" cy="369332"/>
          </a:xfrm>
          <a:prstGeom prst="rect">
            <a:avLst/>
          </a:prstGeom>
          <a:noFill/>
        </p:spPr>
        <p:txBody>
          <a:bodyPr wrap="none" rtlCol="0">
            <a:spAutoFit/>
          </a:bodyPr>
          <a:lstStyle/>
          <a:p>
            <a:r>
              <a:rPr kumimoji="1" lang="en-US" altLang="zh-CN" dirty="0"/>
              <a:t>1</a:t>
            </a:r>
            <a:r>
              <a:rPr kumimoji="1" lang="zh-CN" altLang="en-US" dirty="0" smtClean="0"/>
              <a:t>位加法器</a:t>
            </a:r>
            <a:endParaRPr kumimoji="1" lang="zh-CN" altLang="en-US" dirty="0"/>
          </a:p>
        </p:txBody>
      </p:sp>
    </p:spTree>
    <p:extLst>
      <p:ext uri="{BB962C8B-B14F-4D97-AF65-F5344CB8AC3E}">
        <p14:creationId xmlns:p14="http://schemas.microsoft.com/office/powerpoint/2010/main" val="10823280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更复杂</a:t>
            </a:r>
            <a:r>
              <a:rPr kumimoji="1" lang="en-US" altLang="zh-CN" dirty="0" smtClean="0"/>
              <a:t>…</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23</a:t>
            </a:fld>
            <a:endParaRPr lang="zh-CN" altLang="en-US"/>
          </a:p>
        </p:txBody>
      </p:sp>
      <p:pic>
        <p:nvPicPr>
          <p:cNvPr id="6" name="图片 5"/>
          <p:cNvPicPr>
            <a:picLocks noChangeAspect="1"/>
          </p:cNvPicPr>
          <p:nvPr/>
        </p:nvPicPr>
        <p:blipFill>
          <a:blip r:embed="rId2"/>
          <a:stretch>
            <a:fillRect/>
          </a:stretch>
        </p:blipFill>
        <p:spPr>
          <a:xfrm>
            <a:off x="2555776" y="3645024"/>
            <a:ext cx="3498830" cy="1510565"/>
          </a:xfrm>
          <a:prstGeom prst="rect">
            <a:avLst/>
          </a:prstGeom>
        </p:spPr>
      </p:pic>
      <p:pic>
        <p:nvPicPr>
          <p:cNvPr id="7" name="图片 6"/>
          <p:cNvPicPr>
            <a:picLocks noChangeAspect="1"/>
          </p:cNvPicPr>
          <p:nvPr/>
        </p:nvPicPr>
        <p:blipFill>
          <a:blip r:embed="rId3"/>
          <a:stretch>
            <a:fillRect/>
          </a:stretch>
        </p:blipFill>
        <p:spPr>
          <a:xfrm>
            <a:off x="2555776" y="1484784"/>
            <a:ext cx="3498830" cy="1549253"/>
          </a:xfrm>
          <a:prstGeom prst="rect">
            <a:avLst/>
          </a:prstGeom>
        </p:spPr>
      </p:pic>
      <p:sp>
        <p:nvSpPr>
          <p:cNvPr id="8" name="文本框 7"/>
          <p:cNvSpPr txBox="1"/>
          <p:nvPr/>
        </p:nvSpPr>
        <p:spPr>
          <a:xfrm>
            <a:off x="467544" y="2348880"/>
            <a:ext cx="877163" cy="369332"/>
          </a:xfrm>
          <a:prstGeom prst="rect">
            <a:avLst/>
          </a:prstGeom>
          <a:noFill/>
        </p:spPr>
        <p:txBody>
          <a:bodyPr wrap="none" rtlCol="0">
            <a:spAutoFit/>
          </a:bodyPr>
          <a:lstStyle/>
          <a:p>
            <a:r>
              <a:rPr kumimoji="1" lang="zh-CN" altLang="en-US" dirty="0" smtClean="0"/>
              <a:t>乘法器</a:t>
            </a:r>
            <a:endParaRPr kumimoji="1" lang="zh-CN" altLang="en-US" dirty="0"/>
          </a:p>
        </p:txBody>
      </p:sp>
      <p:sp>
        <p:nvSpPr>
          <p:cNvPr id="9" name="文本框 8"/>
          <p:cNvSpPr txBox="1"/>
          <p:nvPr/>
        </p:nvSpPr>
        <p:spPr>
          <a:xfrm>
            <a:off x="467544" y="4400306"/>
            <a:ext cx="877163" cy="369332"/>
          </a:xfrm>
          <a:prstGeom prst="rect">
            <a:avLst/>
          </a:prstGeom>
          <a:noFill/>
        </p:spPr>
        <p:txBody>
          <a:bodyPr wrap="none" rtlCol="0">
            <a:spAutoFit/>
          </a:bodyPr>
          <a:lstStyle/>
          <a:p>
            <a:r>
              <a:rPr kumimoji="1" lang="zh-CN" altLang="en-US" dirty="0" smtClean="0"/>
              <a:t>除法器</a:t>
            </a:r>
            <a:endParaRPr kumimoji="1" lang="zh-CN" altLang="en-US" dirty="0"/>
          </a:p>
        </p:txBody>
      </p:sp>
      <p:cxnSp>
        <p:nvCxnSpPr>
          <p:cNvPr id="10" name="曲线连接符 9"/>
          <p:cNvCxnSpPr/>
          <p:nvPr/>
        </p:nvCxnSpPr>
        <p:spPr>
          <a:xfrm>
            <a:off x="3779912" y="2348880"/>
            <a:ext cx="2736304" cy="1296144"/>
          </a:xfrm>
          <a:prstGeom prst="curved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flipV="1">
            <a:off x="3851920" y="3789040"/>
            <a:ext cx="2664296" cy="432048"/>
          </a:xfrm>
          <a:prstGeom prst="curved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6613634" y="3415316"/>
            <a:ext cx="2373653" cy="747448"/>
          </a:xfrm>
          <a:prstGeom prst="rect">
            <a:avLst/>
          </a:prstGeom>
          <a:ln>
            <a:solidFill>
              <a:srgbClr val="00B050"/>
            </a:solidFill>
          </a:ln>
        </p:spPr>
      </p:pic>
      <p:sp>
        <p:nvSpPr>
          <p:cNvPr id="19" name="文本框 18"/>
          <p:cNvSpPr txBox="1"/>
          <p:nvPr/>
        </p:nvSpPr>
        <p:spPr>
          <a:xfrm>
            <a:off x="7182342" y="3003103"/>
            <a:ext cx="1364476" cy="369332"/>
          </a:xfrm>
          <a:prstGeom prst="rect">
            <a:avLst/>
          </a:prstGeom>
          <a:noFill/>
        </p:spPr>
        <p:txBody>
          <a:bodyPr wrap="none" rtlCol="0">
            <a:spAutoFit/>
          </a:bodyPr>
          <a:lstStyle/>
          <a:p>
            <a:r>
              <a:rPr kumimoji="1" lang="en-US" altLang="zh-CN" smtClean="0"/>
              <a:t>32</a:t>
            </a:r>
            <a:r>
              <a:rPr kumimoji="1" lang="zh-CN" altLang="en-US" dirty="0" smtClean="0"/>
              <a:t>位加减法</a:t>
            </a:r>
            <a:endParaRPr kumimoji="1" lang="zh-CN" altLang="en-US" dirty="0"/>
          </a:p>
        </p:txBody>
      </p:sp>
    </p:spTree>
    <p:extLst>
      <p:ext uri="{BB962C8B-B14F-4D97-AF65-F5344CB8AC3E}">
        <p14:creationId xmlns:p14="http://schemas.microsoft.com/office/powerpoint/2010/main" val="572621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CPU</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24</a:t>
            </a:fld>
            <a:endParaRPr lang="zh-CN" altLang="en-US"/>
          </a:p>
        </p:txBody>
      </p:sp>
      <p:pic>
        <p:nvPicPr>
          <p:cNvPr id="5" name="图片 4"/>
          <p:cNvPicPr>
            <a:picLocks noChangeAspect="1"/>
          </p:cNvPicPr>
          <p:nvPr/>
        </p:nvPicPr>
        <p:blipFill>
          <a:blip r:embed="rId2"/>
          <a:stretch>
            <a:fillRect/>
          </a:stretch>
        </p:blipFill>
        <p:spPr>
          <a:xfrm>
            <a:off x="882961" y="1106488"/>
            <a:ext cx="7546640" cy="5722177"/>
          </a:xfrm>
          <a:prstGeom prst="rect">
            <a:avLst/>
          </a:prstGeom>
        </p:spPr>
      </p:pic>
      <p:sp>
        <p:nvSpPr>
          <p:cNvPr id="6" name="圆角矩形 5"/>
          <p:cNvSpPr/>
          <p:nvPr/>
        </p:nvSpPr>
        <p:spPr>
          <a:xfrm>
            <a:off x="1053461" y="2276872"/>
            <a:ext cx="7037077" cy="2952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smtClean="0"/>
              <a:t>CPU</a:t>
            </a:r>
            <a:r>
              <a:rPr kumimoji="1" lang="zh-CN" altLang="en-US" sz="3600" b="1" dirty="0" smtClean="0"/>
              <a:t>可以执行的各种运算和操作</a:t>
            </a:r>
          </a:p>
          <a:p>
            <a:pPr algn="ctr"/>
            <a:r>
              <a:rPr kumimoji="1" lang="zh-CN" altLang="en-US" sz="3600" b="1" dirty="0" smtClean="0">
                <a:sym typeface="Wingdings"/>
              </a:rPr>
              <a:t></a:t>
            </a:r>
          </a:p>
          <a:p>
            <a:pPr algn="ctr"/>
            <a:r>
              <a:rPr kumimoji="1" lang="zh-CN" altLang="en-US" sz="3600" b="1" dirty="0" smtClean="0">
                <a:solidFill>
                  <a:schemeClr val="bg1"/>
                </a:solidFill>
                <a:sym typeface="Wingdings"/>
              </a:rPr>
              <a:t>指令集</a:t>
            </a:r>
            <a:endParaRPr kumimoji="1" lang="zh-CN" altLang="en-US" sz="3600" b="1" dirty="0">
              <a:solidFill>
                <a:schemeClr val="bg1"/>
              </a:solidFill>
            </a:endParaRPr>
          </a:p>
        </p:txBody>
      </p:sp>
    </p:spTree>
    <p:extLst>
      <p:ext uri="{BB962C8B-B14F-4D97-AF65-F5344CB8AC3E}">
        <p14:creationId xmlns:p14="http://schemas.microsoft.com/office/powerpoint/2010/main" val="472726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计算机系统的层次结构</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25</a:t>
            </a:fld>
            <a:endParaRPr lang="zh-CN" altLang="en-US"/>
          </a:p>
        </p:txBody>
      </p:sp>
      <p:sp>
        <p:nvSpPr>
          <p:cNvPr id="5" name="矩形 4"/>
          <p:cNvSpPr/>
          <p:nvPr/>
        </p:nvSpPr>
        <p:spPr>
          <a:xfrm>
            <a:off x="971601" y="6093296"/>
            <a:ext cx="4824536" cy="64807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t>逻辑层：逻辑运算、门电路</a:t>
            </a:r>
            <a:endParaRPr kumimoji="1" lang="zh-CN" altLang="en-US" sz="2400" dirty="0"/>
          </a:p>
        </p:txBody>
      </p:sp>
      <p:sp>
        <p:nvSpPr>
          <p:cNvPr id="6" name="矩形 5"/>
          <p:cNvSpPr/>
          <p:nvPr/>
        </p:nvSpPr>
        <p:spPr>
          <a:xfrm>
            <a:off x="971601" y="4293096"/>
            <a:ext cx="4824536" cy="648072"/>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zh-CN" altLang="en-US" sz="2400" dirty="0" smtClean="0"/>
              <a:t>指令系统层：指令集</a:t>
            </a:r>
            <a:endParaRPr kumimoji="1" lang="zh-CN" altLang="en-US" sz="2400" dirty="0"/>
          </a:p>
        </p:txBody>
      </p:sp>
      <p:sp>
        <p:nvSpPr>
          <p:cNvPr id="7" name="矩形 6"/>
          <p:cNvSpPr/>
          <p:nvPr/>
        </p:nvSpPr>
        <p:spPr>
          <a:xfrm>
            <a:off x="971601" y="5337212"/>
            <a:ext cx="4824536" cy="648072"/>
          </a:xfrm>
          <a:prstGeom prst="rect">
            <a:avLst/>
          </a:prstGeom>
          <a:solidFill>
            <a:schemeClr val="bg2">
              <a:lumMod val="2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kumimoji="1" lang="zh-CN" altLang="en-US" sz="2400" dirty="0" smtClean="0"/>
              <a:t>微体系结构层：指令的执行与实现</a:t>
            </a:r>
            <a:endParaRPr kumimoji="1" lang="zh-CN" altLang="en-US" sz="2400" dirty="0"/>
          </a:p>
        </p:txBody>
      </p:sp>
      <p:sp>
        <p:nvSpPr>
          <p:cNvPr id="16" name="左大括号 15"/>
          <p:cNvSpPr/>
          <p:nvPr/>
        </p:nvSpPr>
        <p:spPr>
          <a:xfrm>
            <a:off x="539552" y="4653136"/>
            <a:ext cx="213437" cy="20882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p:cNvSpPr txBox="1"/>
          <p:nvPr/>
        </p:nvSpPr>
        <p:spPr>
          <a:xfrm>
            <a:off x="-3993" y="5301208"/>
            <a:ext cx="615553" cy="797654"/>
          </a:xfrm>
          <a:prstGeom prst="rect">
            <a:avLst/>
          </a:prstGeom>
          <a:noFill/>
        </p:spPr>
        <p:txBody>
          <a:bodyPr vert="eaVert" wrap="none" rtlCol="0">
            <a:spAutoFit/>
          </a:bodyPr>
          <a:lstStyle/>
          <a:p>
            <a:r>
              <a:rPr kumimoji="1" lang="zh-CN" altLang="en-US" sz="2800" b="1" smtClean="0"/>
              <a:t>硬件</a:t>
            </a:r>
            <a:endParaRPr kumimoji="1" lang="zh-CN" altLang="en-US" sz="2800" b="1"/>
          </a:p>
        </p:txBody>
      </p:sp>
      <p:sp>
        <p:nvSpPr>
          <p:cNvPr id="18" name="左大括号 17"/>
          <p:cNvSpPr/>
          <p:nvPr/>
        </p:nvSpPr>
        <p:spPr>
          <a:xfrm>
            <a:off x="545798" y="1935828"/>
            <a:ext cx="207192" cy="2645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文本框 18"/>
          <p:cNvSpPr txBox="1"/>
          <p:nvPr/>
        </p:nvSpPr>
        <p:spPr>
          <a:xfrm>
            <a:off x="2252" y="2583900"/>
            <a:ext cx="615553" cy="797654"/>
          </a:xfrm>
          <a:prstGeom prst="rect">
            <a:avLst/>
          </a:prstGeom>
          <a:noFill/>
        </p:spPr>
        <p:txBody>
          <a:bodyPr vert="eaVert" wrap="none" rtlCol="0">
            <a:spAutoFit/>
          </a:bodyPr>
          <a:lstStyle/>
          <a:p>
            <a:r>
              <a:rPr kumimoji="1" lang="zh-CN" altLang="en-US" sz="2800" b="1" dirty="0" smtClean="0"/>
              <a:t>软件</a:t>
            </a:r>
            <a:endParaRPr kumimoji="1" lang="zh-CN" altLang="en-US" sz="2800" b="1" dirty="0"/>
          </a:p>
        </p:txBody>
      </p:sp>
      <p:sp>
        <p:nvSpPr>
          <p:cNvPr id="20" name="矩形 19"/>
          <p:cNvSpPr/>
          <p:nvPr/>
        </p:nvSpPr>
        <p:spPr>
          <a:xfrm>
            <a:off x="6629770" y="6236079"/>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离散数学</a:t>
            </a:r>
          </a:p>
        </p:txBody>
      </p:sp>
      <p:sp>
        <p:nvSpPr>
          <p:cNvPr id="21" name="矩形 20"/>
          <p:cNvSpPr/>
          <p:nvPr/>
        </p:nvSpPr>
        <p:spPr>
          <a:xfrm>
            <a:off x="7956377" y="6237312"/>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rgbClr val="002060"/>
                </a:solidFill>
              </a:rPr>
              <a:t>数字逻辑</a:t>
            </a:r>
          </a:p>
        </p:txBody>
      </p:sp>
      <p:sp>
        <p:nvSpPr>
          <p:cNvPr id="22" name="矩形 21"/>
          <p:cNvSpPr/>
          <p:nvPr/>
        </p:nvSpPr>
        <p:spPr>
          <a:xfrm>
            <a:off x="7231689" y="4459133"/>
            <a:ext cx="1800493"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计算机组成原理</a:t>
            </a:r>
          </a:p>
        </p:txBody>
      </p:sp>
    </p:spTree>
    <p:extLst>
      <p:ext uri="{BB962C8B-B14F-4D97-AF65-F5344CB8AC3E}">
        <p14:creationId xmlns:p14="http://schemas.microsoft.com/office/powerpoint/2010/main" val="14623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操作计算机</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26</a:t>
            </a:fld>
            <a:endParaRPr lang="zh-CN" altLang="en-US"/>
          </a:p>
        </p:txBody>
      </p:sp>
      <p:pic>
        <p:nvPicPr>
          <p:cNvPr id="5" name="图片 4"/>
          <p:cNvPicPr>
            <a:picLocks noChangeAspect="1"/>
          </p:cNvPicPr>
          <p:nvPr/>
        </p:nvPicPr>
        <p:blipFill>
          <a:blip r:embed="rId2"/>
          <a:stretch>
            <a:fillRect/>
          </a:stretch>
        </p:blipFill>
        <p:spPr>
          <a:xfrm>
            <a:off x="323528" y="5136943"/>
            <a:ext cx="5298255" cy="1666867"/>
          </a:xfrm>
          <a:prstGeom prst="rect">
            <a:avLst/>
          </a:prstGeom>
        </p:spPr>
      </p:pic>
      <p:pic>
        <p:nvPicPr>
          <p:cNvPr id="6" name="图片 5"/>
          <p:cNvPicPr>
            <a:picLocks noChangeAspect="1"/>
          </p:cNvPicPr>
          <p:nvPr/>
        </p:nvPicPr>
        <p:blipFill>
          <a:blip r:embed="rId3"/>
          <a:stretch>
            <a:fillRect/>
          </a:stretch>
        </p:blipFill>
        <p:spPr>
          <a:xfrm>
            <a:off x="1730626" y="2923279"/>
            <a:ext cx="5000600" cy="1924834"/>
          </a:xfrm>
          <a:prstGeom prst="rect">
            <a:avLst/>
          </a:prstGeom>
        </p:spPr>
      </p:pic>
      <p:pic>
        <p:nvPicPr>
          <p:cNvPr id="7" name="图片 6"/>
          <p:cNvPicPr>
            <a:picLocks noChangeAspect="1"/>
          </p:cNvPicPr>
          <p:nvPr/>
        </p:nvPicPr>
        <p:blipFill>
          <a:blip r:embed="rId4"/>
          <a:stretch>
            <a:fillRect/>
          </a:stretch>
        </p:blipFill>
        <p:spPr>
          <a:xfrm>
            <a:off x="4310301" y="1106488"/>
            <a:ext cx="4841851" cy="1527961"/>
          </a:xfrm>
          <a:prstGeom prst="rect">
            <a:avLst/>
          </a:prstGeom>
        </p:spPr>
      </p:pic>
      <p:sp>
        <p:nvSpPr>
          <p:cNvPr id="8" name="上弧形箭头 7"/>
          <p:cNvSpPr/>
          <p:nvPr/>
        </p:nvSpPr>
        <p:spPr>
          <a:xfrm rot="18125193">
            <a:off x="5669591" y="4838386"/>
            <a:ext cx="1080120" cy="5971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5621783" y="5970376"/>
            <a:ext cx="1620957" cy="523220"/>
          </a:xfrm>
          <a:prstGeom prst="rect">
            <a:avLst/>
          </a:prstGeom>
          <a:noFill/>
        </p:spPr>
        <p:txBody>
          <a:bodyPr wrap="none" rtlCol="0">
            <a:spAutoFit/>
          </a:bodyPr>
          <a:lstStyle/>
          <a:p>
            <a:r>
              <a:rPr kumimoji="1" lang="zh-CN" altLang="en-US" sz="2800" smtClean="0">
                <a:solidFill>
                  <a:srgbClr val="C00000"/>
                </a:solidFill>
              </a:rPr>
              <a:t>机器语言</a:t>
            </a:r>
            <a:endParaRPr kumimoji="1" lang="zh-CN" altLang="en-US" sz="2800">
              <a:solidFill>
                <a:srgbClr val="C00000"/>
              </a:solidFill>
            </a:endParaRPr>
          </a:p>
        </p:txBody>
      </p:sp>
      <p:sp>
        <p:nvSpPr>
          <p:cNvPr id="10" name="文本框 9"/>
          <p:cNvSpPr txBox="1"/>
          <p:nvPr/>
        </p:nvSpPr>
        <p:spPr>
          <a:xfrm>
            <a:off x="6731226" y="3924676"/>
            <a:ext cx="1620957" cy="523220"/>
          </a:xfrm>
          <a:prstGeom prst="rect">
            <a:avLst/>
          </a:prstGeom>
          <a:noFill/>
        </p:spPr>
        <p:txBody>
          <a:bodyPr wrap="none" rtlCol="0">
            <a:spAutoFit/>
          </a:bodyPr>
          <a:lstStyle/>
          <a:p>
            <a:r>
              <a:rPr kumimoji="1" lang="zh-CN" altLang="en-US" sz="2800" smtClean="0">
                <a:solidFill>
                  <a:srgbClr val="C00000"/>
                </a:solidFill>
              </a:rPr>
              <a:t>汇编语言</a:t>
            </a:r>
            <a:endParaRPr kumimoji="1" lang="zh-CN" altLang="en-US" sz="2800" dirty="0">
              <a:solidFill>
                <a:srgbClr val="C00000"/>
              </a:solidFill>
            </a:endParaRPr>
          </a:p>
        </p:txBody>
      </p:sp>
      <p:sp>
        <p:nvSpPr>
          <p:cNvPr id="11" name="文本框 10"/>
          <p:cNvSpPr txBox="1"/>
          <p:nvPr/>
        </p:nvSpPr>
        <p:spPr>
          <a:xfrm>
            <a:off x="7541704" y="571752"/>
            <a:ext cx="1620957" cy="523220"/>
          </a:xfrm>
          <a:prstGeom prst="rect">
            <a:avLst/>
          </a:prstGeom>
          <a:noFill/>
        </p:spPr>
        <p:txBody>
          <a:bodyPr wrap="none" rtlCol="0">
            <a:spAutoFit/>
          </a:bodyPr>
          <a:lstStyle/>
          <a:p>
            <a:r>
              <a:rPr kumimoji="1" lang="zh-CN" altLang="en-US" sz="2800" dirty="0" smtClean="0">
                <a:solidFill>
                  <a:srgbClr val="C00000"/>
                </a:solidFill>
              </a:rPr>
              <a:t>高级语言</a:t>
            </a:r>
            <a:endParaRPr kumimoji="1" lang="zh-CN" altLang="en-US" sz="2800" dirty="0">
              <a:solidFill>
                <a:srgbClr val="C00000"/>
              </a:solidFill>
            </a:endParaRPr>
          </a:p>
        </p:txBody>
      </p:sp>
      <p:sp>
        <p:nvSpPr>
          <p:cNvPr id="12" name="上弧形箭头 11"/>
          <p:cNvSpPr/>
          <p:nvPr/>
        </p:nvSpPr>
        <p:spPr>
          <a:xfrm rot="18125193">
            <a:off x="6587993" y="2618658"/>
            <a:ext cx="1080120" cy="5971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文本框 12"/>
          <p:cNvSpPr txBox="1"/>
          <p:nvPr/>
        </p:nvSpPr>
        <p:spPr>
          <a:xfrm>
            <a:off x="2418657" y="2311264"/>
            <a:ext cx="1107996" cy="461665"/>
          </a:xfrm>
          <a:prstGeom prst="rect">
            <a:avLst/>
          </a:prstGeom>
          <a:noFill/>
        </p:spPr>
        <p:txBody>
          <a:bodyPr wrap="none" rtlCol="0">
            <a:spAutoFit/>
          </a:bodyPr>
          <a:lstStyle/>
          <a:p>
            <a:r>
              <a:rPr kumimoji="1" lang="zh-CN" altLang="en-US" sz="2400" b="1" smtClean="0">
                <a:solidFill>
                  <a:srgbClr val="7030A0"/>
                </a:solidFill>
              </a:rPr>
              <a:t>编译器</a:t>
            </a:r>
            <a:endParaRPr kumimoji="1" lang="zh-CN" altLang="en-US" sz="2400" b="1">
              <a:solidFill>
                <a:srgbClr val="7030A0"/>
              </a:solidFill>
            </a:endParaRPr>
          </a:p>
        </p:txBody>
      </p:sp>
      <p:sp>
        <p:nvSpPr>
          <p:cNvPr id="14" name="文本框 13"/>
          <p:cNvSpPr txBox="1"/>
          <p:nvPr/>
        </p:nvSpPr>
        <p:spPr>
          <a:xfrm>
            <a:off x="264881" y="3828051"/>
            <a:ext cx="1107996" cy="461665"/>
          </a:xfrm>
          <a:prstGeom prst="rect">
            <a:avLst/>
          </a:prstGeom>
          <a:noFill/>
        </p:spPr>
        <p:txBody>
          <a:bodyPr wrap="none" rtlCol="0">
            <a:spAutoFit/>
          </a:bodyPr>
          <a:lstStyle/>
          <a:p>
            <a:r>
              <a:rPr kumimoji="1" lang="zh-CN" altLang="en-US" sz="2400" b="1" dirty="0" smtClean="0">
                <a:solidFill>
                  <a:srgbClr val="7030A0"/>
                </a:solidFill>
              </a:rPr>
              <a:t>汇编器</a:t>
            </a:r>
            <a:endParaRPr kumimoji="1" lang="zh-CN" altLang="en-US" sz="2400" b="1" dirty="0">
              <a:solidFill>
                <a:srgbClr val="7030A0"/>
              </a:solidFill>
            </a:endParaRPr>
          </a:p>
        </p:txBody>
      </p:sp>
      <p:sp>
        <p:nvSpPr>
          <p:cNvPr id="16" name="上弧形箭头 15"/>
          <p:cNvSpPr/>
          <p:nvPr/>
        </p:nvSpPr>
        <p:spPr>
          <a:xfrm rot="8036321">
            <a:off x="3252197" y="2101070"/>
            <a:ext cx="1181091" cy="5638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上弧形箭头 16"/>
          <p:cNvSpPr/>
          <p:nvPr/>
        </p:nvSpPr>
        <p:spPr>
          <a:xfrm rot="8036321">
            <a:off x="647020" y="4397828"/>
            <a:ext cx="1181091" cy="5638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0076766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animBg="1"/>
      <p:bldP spid="13" grpId="0"/>
      <p:bldP spid="14" grpId="0"/>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计算机系统的层次结构</a:t>
            </a:r>
            <a:endParaRPr kumimoji="1" lang="zh-CN" altLang="en-US" dirty="0"/>
          </a:p>
        </p:txBody>
      </p:sp>
      <p:sp>
        <p:nvSpPr>
          <p:cNvPr id="4" name="幻灯片编号占位符 3"/>
          <p:cNvSpPr>
            <a:spLocks noGrp="1"/>
          </p:cNvSpPr>
          <p:nvPr>
            <p:ph type="sldNum" sz="quarter" idx="2"/>
          </p:nvPr>
        </p:nvSpPr>
        <p:spPr/>
        <p:txBody>
          <a:bodyPr/>
          <a:lstStyle/>
          <a:p>
            <a:pPr lvl="0"/>
            <a:fld id="{86CB4B4D-7CA3-9044-876B-883B54F8677D}" type="slidenum">
              <a:rPr lang="en-US" altLang="zh-CN" smtClean="0"/>
              <a:t>27</a:t>
            </a:fld>
            <a:endParaRPr lang="zh-CN" altLang="en-US"/>
          </a:p>
        </p:txBody>
      </p:sp>
      <p:sp>
        <p:nvSpPr>
          <p:cNvPr id="5" name="矩形 4"/>
          <p:cNvSpPr/>
          <p:nvPr/>
        </p:nvSpPr>
        <p:spPr>
          <a:xfrm>
            <a:off x="971601" y="6093296"/>
            <a:ext cx="4824536" cy="64807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t>逻辑层：逻辑运算、门电路</a:t>
            </a:r>
            <a:endParaRPr kumimoji="1" lang="zh-CN" altLang="en-US" sz="2400" dirty="0"/>
          </a:p>
        </p:txBody>
      </p:sp>
      <p:sp>
        <p:nvSpPr>
          <p:cNvPr id="6" name="矩形 5"/>
          <p:cNvSpPr/>
          <p:nvPr/>
        </p:nvSpPr>
        <p:spPr>
          <a:xfrm>
            <a:off x="971601" y="4293096"/>
            <a:ext cx="4824536" cy="648072"/>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kumimoji="1" lang="zh-CN" altLang="en-US" sz="2400" dirty="0" smtClean="0"/>
              <a:t>指令系统层：指令集</a:t>
            </a:r>
            <a:endParaRPr kumimoji="1" lang="zh-CN" altLang="en-US" sz="2400" dirty="0"/>
          </a:p>
        </p:txBody>
      </p:sp>
      <p:sp>
        <p:nvSpPr>
          <p:cNvPr id="7" name="矩形 6"/>
          <p:cNvSpPr/>
          <p:nvPr/>
        </p:nvSpPr>
        <p:spPr>
          <a:xfrm>
            <a:off x="971601" y="5337212"/>
            <a:ext cx="4824536" cy="648072"/>
          </a:xfrm>
          <a:prstGeom prst="rect">
            <a:avLst/>
          </a:prstGeom>
          <a:solidFill>
            <a:schemeClr val="bg2">
              <a:lumMod val="2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kumimoji="1" lang="zh-CN" altLang="en-US" sz="2400" dirty="0" smtClean="0"/>
              <a:t>微体系结构层：指令的执行与实现</a:t>
            </a:r>
            <a:endParaRPr kumimoji="1" lang="zh-CN" altLang="en-US" sz="2400" dirty="0"/>
          </a:p>
        </p:txBody>
      </p:sp>
      <p:sp>
        <p:nvSpPr>
          <p:cNvPr id="8" name="矩形 7"/>
          <p:cNvSpPr/>
          <p:nvPr/>
        </p:nvSpPr>
        <p:spPr>
          <a:xfrm>
            <a:off x="971600" y="3429000"/>
            <a:ext cx="4824536" cy="64807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rgbClr val="C00000"/>
                </a:solidFill>
              </a:rPr>
              <a:t>操作系统层</a:t>
            </a:r>
            <a:endParaRPr kumimoji="1" lang="zh-CN" altLang="en-US" sz="2400" dirty="0">
              <a:solidFill>
                <a:srgbClr val="C00000"/>
              </a:solidFill>
            </a:endParaRPr>
          </a:p>
        </p:txBody>
      </p:sp>
      <p:sp>
        <p:nvSpPr>
          <p:cNvPr id="9" name="矩形 8"/>
          <p:cNvSpPr/>
          <p:nvPr/>
        </p:nvSpPr>
        <p:spPr>
          <a:xfrm>
            <a:off x="971600" y="2675173"/>
            <a:ext cx="4824536" cy="64807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rgbClr val="C00000"/>
                </a:solidFill>
              </a:rPr>
              <a:t>高级语言层</a:t>
            </a:r>
            <a:endParaRPr kumimoji="1" lang="zh-CN" altLang="en-US" sz="2400" dirty="0">
              <a:solidFill>
                <a:srgbClr val="C00000"/>
              </a:solidFill>
            </a:endParaRPr>
          </a:p>
        </p:txBody>
      </p:sp>
      <p:sp>
        <p:nvSpPr>
          <p:cNvPr id="10" name="矩形 9"/>
          <p:cNvSpPr/>
          <p:nvPr/>
        </p:nvSpPr>
        <p:spPr>
          <a:xfrm>
            <a:off x="971600" y="1907704"/>
            <a:ext cx="4824536" cy="648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rgbClr val="C00000"/>
                </a:solidFill>
              </a:rPr>
              <a:t>算法层</a:t>
            </a:r>
            <a:endParaRPr kumimoji="1" lang="zh-CN" altLang="en-US" sz="2400" dirty="0">
              <a:solidFill>
                <a:srgbClr val="C00000"/>
              </a:solidFill>
            </a:endParaRPr>
          </a:p>
        </p:txBody>
      </p:sp>
      <p:sp>
        <p:nvSpPr>
          <p:cNvPr id="11" name="矩形 10"/>
          <p:cNvSpPr/>
          <p:nvPr/>
        </p:nvSpPr>
        <p:spPr>
          <a:xfrm>
            <a:off x="6629770" y="6236079"/>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离散数学</a:t>
            </a:r>
          </a:p>
        </p:txBody>
      </p:sp>
      <p:sp>
        <p:nvSpPr>
          <p:cNvPr id="12" name="矩形 11"/>
          <p:cNvSpPr/>
          <p:nvPr/>
        </p:nvSpPr>
        <p:spPr>
          <a:xfrm>
            <a:off x="7956377" y="6237312"/>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rgbClr val="002060"/>
                </a:solidFill>
              </a:rPr>
              <a:t>数字逻辑</a:t>
            </a:r>
          </a:p>
        </p:txBody>
      </p:sp>
      <p:sp>
        <p:nvSpPr>
          <p:cNvPr id="13" name="矩形 12"/>
          <p:cNvSpPr/>
          <p:nvPr/>
        </p:nvSpPr>
        <p:spPr>
          <a:xfrm>
            <a:off x="7231689" y="4459133"/>
            <a:ext cx="1800493"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计算机组成原理</a:t>
            </a:r>
          </a:p>
        </p:txBody>
      </p:sp>
      <p:sp>
        <p:nvSpPr>
          <p:cNvPr id="16" name="左大括号 15"/>
          <p:cNvSpPr/>
          <p:nvPr/>
        </p:nvSpPr>
        <p:spPr>
          <a:xfrm>
            <a:off x="539552" y="4653136"/>
            <a:ext cx="213437" cy="20882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p:cNvSpPr txBox="1"/>
          <p:nvPr/>
        </p:nvSpPr>
        <p:spPr>
          <a:xfrm>
            <a:off x="-3993" y="5301208"/>
            <a:ext cx="615553" cy="797654"/>
          </a:xfrm>
          <a:prstGeom prst="rect">
            <a:avLst/>
          </a:prstGeom>
          <a:noFill/>
        </p:spPr>
        <p:txBody>
          <a:bodyPr vert="eaVert" wrap="none" rtlCol="0">
            <a:spAutoFit/>
          </a:bodyPr>
          <a:lstStyle/>
          <a:p>
            <a:r>
              <a:rPr kumimoji="1" lang="zh-CN" altLang="en-US" sz="2800" b="1" smtClean="0"/>
              <a:t>硬件</a:t>
            </a:r>
            <a:endParaRPr kumimoji="1" lang="zh-CN" altLang="en-US" sz="2800" b="1"/>
          </a:p>
        </p:txBody>
      </p:sp>
      <p:sp>
        <p:nvSpPr>
          <p:cNvPr id="15" name="左大括号 14"/>
          <p:cNvSpPr/>
          <p:nvPr/>
        </p:nvSpPr>
        <p:spPr>
          <a:xfrm>
            <a:off x="545798" y="1556792"/>
            <a:ext cx="207191" cy="30243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p:cNvSpPr txBox="1"/>
          <p:nvPr/>
        </p:nvSpPr>
        <p:spPr>
          <a:xfrm>
            <a:off x="2252" y="2583900"/>
            <a:ext cx="615553" cy="797654"/>
          </a:xfrm>
          <a:prstGeom prst="rect">
            <a:avLst/>
          </a:prstGeom>
          <a:noFill/>
        </p:spPr>
        <p:txBody>
          <a:bodyPr vert="eaVert" wrap="none" rtlCol="0">
            <a:spAutoFit/>
          </a:bodyPr>
          <a:lstStyle/>
          <a:p>
            <a:r>
              <a:rPr kumimoji="1" lang="zh-CN" altLang="en-US" sz="2800" b="1" dirty="0" smtClean="0"/>
              <a:t>软件</a:t>
            </a:r>
            <a:endParaRPr kumimoji="1" lang="zh-CN" altLang="en-US" sz="2800" b="1" dirty="0"/>
          </a:p>
        </p:txBody>
      </p:sp>
      <p:sp>
        <p:nvSpPr>
          <p:cNvPr id="19" name="矩形 18"/>
          <p:cNvSpPr/>
          <p:nvPr/>
        </p:nvSpPr>
        <p:spPr>
          <a:xfrm>
            <a:off x="7924186" y="3276309"/>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编译原理</a:t>
            </a:r>
          </a:p>
        </p:txBody>
      </p:sp>
      <p:sp>
        <p:nvSpPr>
          <p:cNvPr id="20" name="矩形 19"/>
          <p:cNvSpPr/>
          <p:nvPr/>
        </p:nvSpPr>
        <p:spPr>
          <a:xfrm>
            <a:off x="7924186" y="3682581"/>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rgbClr val="002060"/>
                </a:solidFill>
              </a:rPr>
              <a:t>操作系统</a:t>
            </a:r>
          </a:p>
        </p:txBody>
      </p:sp>
      <p:sp>
        <p:nvSpPr>
          <p:cNvPr id="21" name="矩形 20"/>
          <p:cNvSpPr/>
          <p:nvPr/>
        </p:nvSpPr>
        <p:spPr>
          <a:xfrm>
            <a:off x="5863507" y="2702368"/>
            <a:ext cx="1569660"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程序设计基础</a:t>
            </a:r>
          </a:p>
        </p:txBody>
      </p:sp>
      <p:sp>
        <p:nvSpPr>
          <p:cNvPr id="22" name="矩形 21"/>
          <p:cNvSpPr/>
          <p:nvPr/>
        </p:nvSpPr>
        <p:spPr>
          <a:xfrm>
            <a:off x="7500539" y="2683420"/>
            <a:ext cx="1544012"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solidFill>
                  <a:srgbClr val="002060"/>
                </a:solidFill>
              </a:rPr>
              <a:t>C++</a:t>
            </a:r>
            <a:r>
              <a:rPr lang="zh-CN" altLang="en-US" dirty="0">
                <a:solidFill>
                  <a:srgbClr val="002060"/>
                </a:solidFill>
              </a:rPr>
              <a:t>程序设计</a:t>
            </a:r>
          </a:p>
        </p:txBody>
      </p:sp>
      <p:sp>
        <p:nvSpPr>
          <p:cNvPr id="23" name="矩形 22"/>
          <p:cNvSpPr/>
          <p:nvPr/>
        </p:nvSpPr>
        <p:spPr>
          <a:xfrm>
            <a:off x="971600" y="1187624"/>
            <a:ext cx="4824536" cy="648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rgbClr val="C00000"/>
                </a:solidFill>
              </a:rPr>
              <a:t>应用层</a:t>
            </a:r>
            <a:endParaRPr kumimoji="1" lang="zh-CN" altLang="en-US" sz="2400" dirty="0">
              <a:solidFill>
                <a:srgbClr val="C00000"/>
              </a:solidFill>
            </a:endParaRPr>
          </a:p>
        </p:txBody>
      </p:sp>
      <p:sp>
        <p:nvSpPr>
          <p:cNvPr id="24" name="矩形 23"/>
          <p:cNvSpPr/>
          <p:nvPr/>
        </p:nvSpPr>
        <p:spPr>
          <a:xfrm>
            <a:off x="5868274" y="2067047"/>
            <a:ext cx="1107996"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数据结构</a:t>
            </a:r>
          </a:p>
        </p:txBody>
      </p:sp>
      <p:sp>
        <p:nvSpPr>
          <p:cNvPr id="25" name="矩形 24"/>
          <p:cNvSpPr/>
          <p:nvPr/>
        </p:nvSpPr>
        <p:spPr>
          <a:xfrm>
            <a:off x="7244058" y="2067047"/>
            <a:ext cx="1800493"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算法设计与分析</a:t>
            </a:r>
          </a:p>
        </p:txBody>
      </p:sp>
      <p:sp>
        <p:nvSpPr>
          <p:cNvPr id="26" name="矩形 25"/>
          <p:cNvSpPr/>
          <p:nvPr/>
        </p:nvSpPr>
        <p:spPr>
          <a:xfrm>
            <a:off x="7198203" y="1346615"/>
            <a:ext cx="1800493"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rgbClr val="002060"/>
                </a:solidFill>
              </a:rPr>
              <a:t>数据库系统原理</a:t>
            </a:r>
          </a:p>
        </p:txBody>
      </p:sp>
    </p:spTree>
    <p:extLst>
      <p:ext uri="{BB962C8B-B14F-4D97-AF65-F5344CB8AC3E}">
        <p14:creationId xmlns:p14="http://schemas.microsoft.com/office/powerpoint/2010/main" val="19886845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linds(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EB7A9EBE-5872-E94A-86D3-2DAD6C98932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28</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060848"/>
            <a:ext cx="5080000" cy="3810000"/>
          </a:xfrm>
          <a:prstGeom prst="rect">
            <a:avLst/>
          </a:prstGeom>
        </p:spPr>
      </p:pic>
      <p:sp>
        <p:nvSpPr>
          <p:cNvPr id="8" name="矩形 7"/>
          <p:cNvSpPr/>
          <p:nvPr/>
        </p:nvSpPr>
        <p:spPr>
          <a:xfrm>
            <a:off x="3897777" y="908720"/>
            <a:ext cx="1350370" cy="369332"/>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pPr marL="11113" lvl="1"/>
            <a:r>
              <a:rPr lang="zh-CN" altLang="en-US" dirty="0"/>
              <a:t>计算机网络</a:t>
            </a:r>
          </a:p>
        </p:txBody>
      </p:sp>
    </p:spTree>
    <p:extLst>
      <p:ext uri="{BB962C8B-B14F-4D97-AF65-F5344CB8AC3E}">
        <p14:creationId xmlns:p14="http://schemas.microsoft.com/office/powerpoint/2010/main" val="491408551"/>
      </p:ext>
    </p:extLst>
  </p:cSld>
  <p:clrMapOvr>
    <a:masterClrMapping/>
  </p:clrMapOvr>
  <p:transition spd="med" advTm="37597">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a:t>
            </a:r>
            <a:r>
              <a:rPr lang="zh-CN" altLang="en-US" dirty="0"/>
              <a:t>修读学期分布图</a:t>
            </a:r>
            <a:endParaRPr kumimoji="1"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811967617"/>
              </p:ext>
            </p:extLst>
          </p:nvPr>
        </p:nvGraphicFramePr>
        <p:xfrm>
          <a:off x="105796" y="1988840"/>
          <a:ext cx="11883028" cy="3600402"/>
        </p:xfrm>
        <a:graphic>
          <a:graphicData uri="http://schemas.openxmlformats.org/drawingml/2006/table">
            <a:tbl>
              <a:tblPr firstRow="1" firstCol="1" bandRow="1"/>
              <a:tblGrid>
                <a:gridCol w="1492470"/>
                <a:gridCol w="1530595"/>
                <a:gridCol w="1432026"/>
                <a:gridCol w="1432026"/>
                <a:gridCol w="1432026"/>
                <a:gridCol w="1699833"/>
                <a:gridCol w="1432026"/>
                <a:gridCol w="1432026"/>
              </a:tblGrid>
              <a:tr h="251051">
                <a:tc>
                  <a:txBody>
                    <a:bodyPr/>
                    <a:lstStyle/>
                    <a:p>
                      <a:pPr algn="ctr">
                        <a:spcAft>
                          <a:spcPts val="0"/>
                        </a:spcAft>
                      </a:pPr>
                      <a:r>
                        <a:rPr lang="zh-CN" sz="1500" b="1" kern="0" dirty="0">
                          <a:effectLst/>
                          <a:latin typeface="Times New Roman" charset="0"/>
                          <a:ea typeface="黑体" charset="0"/>
                          <a:cs typeface="宋体" charset="0"/>
                        </a:rPr>
                        <a:t>第一学期</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a:effectLst/>
                          <a:latin typeface="Times New Roman" charset="0"/>
                          <a:ea typeface="黑体" charset="0"/>
                          <a:cs typeface="宋体" charset="0"/>
                        </a:rPr>
                        <a:t>第二学期</a:t>
                      </a:r>
                      <a:endParaRPr lang="zh-CN" sz="1600" kern="10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dirty="0">
                          <a:effectLst/>
                          <a:latin typeface="Times New Roman" charset="0"/>
                          <a:ea typeface="黑体" charset="0"/>
                          <a:cs typeface="宋体" charset="0"/>
                        </a:rPr>
                        <a:t>第三学期</a:t>
                      </a:r>
                      <a:endParaRPr lang="zh-CN" sz="1600" kern="100" dirty="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a:effectLst/>
                          <a:latin typeface="Times New Roman" charset="0"/>
                          <a:ea typeface="黑体" charset="0"/>
                          <a:cs typeface="宋体" charset="0"/>
                        </a:rPr>
                        <a:t>第四学期</a:t>
                      </a:r>
                      <a:endParaRPr lang="zh-CN" sz="1600" kern="10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dirty="0">
                          <a:effectLst/>
                          <a:latin typeface="Times New Roman" charset="0"/>
                          <a:ea typeface="黑体" charset="0"/>
                          <a:cs typeface="宋体" charset="0"/>
                        </a:rPr>
                        <a:t>第五学期</a:t>
                      </a:r>
                      <a:endParaRPr lang="zh-CN" sz="1600" kern="100" dirty="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a:effectLst/>
                          <a:latin typeface="Times New Roman" charset="0"/>
                          <a:ea typeface="黑体" charset="0"/>
                          <a:cs typeface="宋体" charset="0"/>
                        </a:rPr>
                        <a:t>第六学期</a:t>
                      </a:r>
                      <a:endParaRPr lang="zh-CN" sz="1600" kern="10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a:effectLst/>
                          <a:latin typeface="Times New Roman" charset="0"/>
                          <a:ea typeface="黑体" charset="0"/>
                          <a:cs typeface="宋体" charset="0"/>
                        </a:rPr>
                        <a:t>第七学期</a:t>
                      </a:r>
                      <a:endParaRPr lang="zh-CN" sz="1600" kern="100">
                        <a:effectLst/>
                        <a:latin typeface="Times New Roman" charset="0"/>
                        <a:ea typeface="宋体" charset="0"/>
                      </a:endParaRPr>
                    </a:p>
                  </a:txBody>
                  <a:tcPr marL="100419" marR="10041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spcAft>
                          <a:spcPts val="0"/>
                        </a:spcAft>
                      </a:pPr>
                      <a:r>
                        <a:rPr lang="zh-CN" sz="1500" b="1" kern="0">
                          <a:effectLst/>
                          <a:latin typeface="Times New Roman" charset="0"/>
                          <a:ea typeface="黑体" charset="0"/>
                          <a:cs typeface="宋体" charset="0"/>
                        </a:rPr>
                        <a:t>第八学期</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r h="472036">
                <a:tc>
                  <a:txBody>
                    <a:bodyPr/>
                    <a:lstStyle/>
                    <a:p>
                      <a:pPr algn="l">
                        <a:spcAft>
                          <a:spcPts val="0"/>
                        </a:spcAft>
                      </a:pPr>
                      <a:r>
                        <a:rPr lang="zh-CN" sz="1500" kern="0" dirty="0">
                          <a:effectLst/>
                          <a:latin typeface="Times New Roman" charset="0"/>
                          <a:ea typeface="宋体" charset="0"/>
                          <a:cs typeface="宋体" charset="0"/>
                        </a:rPr>
                        <a:t>形势与政策</a:t>
                      </a:r>
                      <a:r>
                        <a:rPr lang="en-US" sz="1500" kern="0" dirty="0">
                          <a:effectLst/>
                          <a:latin typeface="Times New Roman" charset="0"/>
                          <a:ea typeface="宋体" charset="0"/>
                          <a:cs typeface="宋体" charset="0"/>
                        </a:rPr>
                        <a:t>1</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0.5</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a:spcAft>
                          <a:spcPts val="0"/>
                        </a:spcAft>
                      </a:pPr>
                      <a:r>
                        <a:rPr lang="zh-CN" sz="1500" kern="0">
                          <a:effectLst/>
                          <a:latin typeface="Times New Roman" charset="0"/>
                          <a:ea typeface="宋体" charset="0"/>
                          <a:cs typeface="宋体" charset="0"/>
                        </a:rPr>
                        <a:t>形势与政策</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0.5</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2F2F2"/>
                    </a:solidFill>
                  </a:tcPr>
                </a:tc>
                <a:tc gridSpan="5">
                  <a:txBody>
                    <a:bodyPr/>
                    <a:lstStyle/>
                    <a:p>
                      <a:pPr algn="ctr">
                        <a:spcAft>
                          <a:spcPts val="0"/>
                        </a:spcAft>
                      </a:pPr>
                      <a:r>
                        <a:rPr lang="zh-CN" sz="1500" kern="0" dirty="0">
                          <a:effectLst/>
                          <a:latin typeface="Times New Roman" charset="0"/>
                          <a:ea typeface="宋体" charset="0"/>
                          <a:cs typeface="宋体" charset="0"/>
                        </a:rPr>
                        <a:t>经典研读与文化传承（</a:t>
                      </a:r>
                      <a:r>
                        <a:rPr lang="en-US" sz="1500" kern="0" dirty="0">
                          <a:effectLst/>
                          <a:latin typeface="Times New Roman" charset="0"/>
                          <a:ea typeface="宋体" charset="0"/>
                          <a:cs typeface="宋体" charset="0"/>
                        </a:rPr>
                        <a:t>6</a:t>
                      </a:r>
                      <a:r>
                        <a:rPr lang="zh-CN" sz="1500" kern="0" dirty="0">
                          <a:effectLst/>
                          <a:latin typeface="Times New Roman" charset="0"/>
                          <a:ea typeface="宋体" charset="0"/>
                          <a:cs typeface="宋体" charset="0"/>
                        </a:rPr>
                        <a:t>）、艺术鉴赏与审美体验模块（</a:t>
                      </a:r>
                      <a:r>
                        <a:rPr lang="en-US" sz="1500" kern="0" dirty="0">
                          <a:effectLst/>
                          <a:latin typeface="Times New Roman" charset="0"/>
                          <a:ea typeface="宋体" charset="0"/>
                          <a:cs typeface="宋体" charset="0"/>
                        </a:rPr>
                        <a:t>2</a:t>
                      </a:r>
                      <a:r>
                        <a:rPr lang="zh-CN" sz="1500" kern="0" dirty="0">
                          <a:effectLst/>
                          <a:latin typeface="Times New Roman" charset="0"/>
                          <a:ea typeface="宋体" charset="0"/>
                          <a:cs typeface="宋体" charset="0"/>
                        </a:rPr>
                        <a:t>）、社会发展与公民责任（</a:t>
                      </a:r>
                      <a:r>
                        <a:rPr lang="en-US" sz="1500" kern="0" dirty="0">
                          <a:effectLst/>
                          <a:latin typeface="Times New Roman" charset="0"/>
                          <a:ea typeface="宋体" charset="0"/>
                          <a:cs typeface="宋体" charset="0"/>
                        </a:rPr>
                        <a:t>4</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DE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FFF99"/>
                    </a:solidFill>
                  </a:tcPr>
                </a:tc>
              </a:tr>
              <a:tr h="251051">
                <a:tc>
                  <a:txBody>
                    <a:bodyPr/>
                    <a:lstStyle/>
                    <a:p>
                      <a:pPr algn="l">
                        <a:spcAft>
                          <a:spcPts val="0"/>
                        </a:spcAft>
                      </a:pPr>
                      <a:r>
                        <a:rPr lang="zh-CN" sz="1500" kern="0" dirty="0">
                          <a:effectLst/>
                          <a:latin typeface="Times New Roman" charset="0"/>
                          <a:ea typeface="宋体" charset="0"/>
                          <a:cs typeface="宋体" charset="0"/>
                        </a:rPr>
                        <a:t>思政</a:t>
                      </a:r>
                      <a:r>
                        <a:rPr lang="en-US" sz="1500" kern="0" dirty="0">
                          <a:effectLst/>
                          <a:latin typeface="Times New Roman" charset="0"/>
                          <a:ea typeface="宋体" charset="0"/>
                          <a:cs typeface="宋体" charset="0"/>
                        </a:rPr>
                        <a:t>1</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D8D8D8"/>
                    </a:solidFill>
                  </a:tcPr>
                </a:tc>
                <a:tc>
                  <a:txBody>
                    <a:bodyPr/>
                    <a:lstStyle/>
                    <a:p>
                      <a:pPr algn="l">
                        <a:spcAft>
                          <a:spcPts val="0"/>
                        </a:spcAft>
                      </a:pPr>
                      <a:r>
                        <a:rPr lang="zh-CN" sz="1500" kern="0">
                          <a:effectLst/>
                          <a:latin typeface="Times New Roman" charset="0"/>
                          <a:ea typeface="宋体" charset="0"/>
                          <a:cs typeface="宋体" charset="0"/>
                        </a:rPr>
                        <a:t>思政</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D8D8D8"/>
                    </a:solidFill>
                  </a:tcPr>
                </a:tc>
                <a:tc>
                  <a:txBody>
                    <a:bodyPr/>
                    <a:lstStyle/>
                    <a:p>
                      <a:pPr algn="l">
                        <a:spcAft>
                          <a:spcPts val="0"/>
                        </a:spcAft>
                      </a:pPr>
                      <a:r>
                        <a:rPr lang="zh-CN" sz="1500" kern="0">
                          <a:effectLst/>
                          <a:latin typeface="Times New Roman" charset="0"/>
                          <a:ea typeface="宋体" charset="0"/>
                          <a:cs typeface="宋体" charset="0"/>
                        </a:rPr>
                        <a:t>思政</a:t>
                      </a:r>
                      <a:r>
                        <a:rPr lang="en-US" sz="1500" kern="0">
                          <a:effectLst/>
                          <a:latin typeface="Times New Roman" charset="0"/>
                          <a:ea typeface="宋体" charset="0"/>
                          <a:cs typeface="宋体" charset="0"/>
                        </a:rPr>
                        <a:t>3</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D8D8D8"/>
                    </a:solidFill>
                  </a:tcPr>
                </a:tc>
                <a:tc>
                  <a:txBody>
                    <a:bodyPr/>
                    <a:lstStyle/>
                    <a:p>
                      <a:pPr algn="l">
                        <a:spcAft>
                          <a:spcPts val="0"/>
                        </a:spcAft>
                      </a:pPr>
                      <a:r>
                        <a:rPr lang="zh-CN" sz="1500" kern="0">
                          <a:effectLst/>
                          <a:latin typeface="Times New Roman" charset="0"/>
                          <a:ea typeface="宋体" charset="0"/>
                          <a:cs typeface="宋体" charset="0"/>
                        </a:rPr>
                        <a:t>思政</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D8D8D8"/>
                    </a:solidFill>
                  </a:tcPr>
                </a:tc>
                <a:tc>
                  <a:txBody>
                    <a:bodyPr/>
                    <a:lstStyle/>
                    <a:p>
                      <a:pPr algn="l">
                        <a:spcAft>
                          <a:spcPts val="0"/>
                        </a:spcAft>
                      </a:pPr>
                      <a:r>
                        <a:rPr lang="zh-CN" sz="1500" kern="0" dirty="0">
                          <a:effectLst/>
                          <a:latin typeface="Times New Roman" charset="0"/>
                          <a:ea typeface="宋体" charset="0"/>
                          <a:cs typeface="宋体" charset="0"/>
                        </a:rPr>
                        <a:t>思政</a:t>
                      </a:r>
                      <a:r>
                        <a:rPr lang="en-US" sz="1500" kern="0" dirty="0">
                          <a:effectLst/>
                          <a:latin typeface="Times New Roman" charset="0"/>
                          <a:ea typeface="宋体" charset="0"/>
                          <a:cs typeface="宋体" charset="0"/>
                        </a:rPr>
                        <a:t>5</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D8D8D8"/>
                    </a:solidFill>
                  </a:tcPr>
                </a:tc>
                <a:tc>
                  <a:txBody>
                    <a:bodyPr/>
                    <a:lstStyle/>
                    <a:p>
                      <a:pPr algn="l">
                        <a:spcAft>
                          <a:spcPts val="0"/>
                        </a:spcAft>
                      </a:pPr>
                      <a:r>
                        <a:rPr lang="zh-CN" sz="1500" kern="0">
                          <a:effectLst/>
                          <a:latin typeface="Times New Roman" charset="0"/>
                          <a:ea typeface="宋体" charset="0"/>
                          <a:cs typeface="宋体" charset="0"/>
                        </a:rPr>
                        <a:t>形势与政策</a:t>
                      </a:r>
                      <a:r>
                        <a:rPr lang="en-US" sz="1500" kern="0">
                          <a:effectLst/>
                          <a:latin typeface="Times New Roman" charset="0"/>
                          <a:ea typeface="宋体" charset="0"/>
                          <a:cs typeface="宋体" charset="0"/>
                        </a:rPr>
                        <a:t>3</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1</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2F2F2"/>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FFF99"/>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FFF99"/>
                    </a:solidFill>
                  </a:tcPr>
                </a:tc>
              </a:tr>
              <a:tr h="251051">
                <a:tc gridSpan="6">
                  <a:txBody>
                    <a:bodyPr/>
                    <a:lstStyle/>
                    <a:p>
                      <a:pPr algn="ctr">
                        <a:spcAft>
                          <a:spcPts val="0"/>
                        </a:spcAft>
                      </a:pPr>
                      <a:r>
                        <a:rPr lang="zh-CN" sz="1500" kern="0" dirty="0">
                          <a:effectLst/>
                          <a:latin typeface="Times New Roman" charset="0"/>
                          <a:ea typeface="宋体" charset="0"/>
                          <a:cs typeface="宋体" charset="0"/>
                        </a:rPr>
                        <a:t>体育（</a:t>
                      </a:r>
                      <a:r>
                        <a:rPr lang="en-US" sz="1500" kern="0" dirty="0">
                          <a:effectLst/>
                          <a:latin typeface="Times New Roman" charset="0"/>
                          <a:ea typeface="宋体" charset="0"/>
                          <a:cs typeface="宋体" charset="0"/>
                        </a:rPr>
                        <a:t>1</a:t>
                      </a:r>
                      <a:r>
                        <a:rPr lang="zh-CN" sz="1500" kern="0" dirty="0">
                          <a:effectLst/>
                          <a:latin typeface="Times New Roman" charset="0"/>
                          <a:ea typeface="宋体" charset="0"/>
                          <a:cs typeface="宋体" charset="0"/>
                        </a:rPr>
                        <a:t>学分×</a:t>
                      </a:r>
                      <a:r>
                        <a:rPr lang="en-US" sz="1500" kern="0" dirty="0">
                          <a:effectLst/>
                          <a:latin typeface="Times New Roman" charset="0"/>
                          <a:ea typeface="宋体" charset="0"/>
                          <a:cs typeface="宋体" charset="0"/>
                        </a:rPr>
                        <a:t>4</a:t>
                      </a:r>
                      <a:r>
                        <a:rPr lang="zh-CN" sz="1500" kern="0" dirty="0">
                          <a:effectLst/>
                          <a:latin typeface="Times New Roman" charset="0"/>
                          <a:ea typeface="宋体" charset="0"/>
                          <a:cs typeface="宋体" charset="0"/>
                        </a:rPr>
                        <a:t>门课）</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BFBFB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FFF99"/>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FFF99"/>
                    </a:solidFill>
                  </a:tcPr>
                </a:tc>
              </a:tr>
              <a:tr h="251051">
                <a:tc>
                  <a:txBody>
                    <a:bodyPr/>
                    <a:lstStyle/>
                    <a:p>
                      <a:pPr algn="l">
                        <a:spcAft>
                          <a:spcPts val="0"/>
                        </a:spcAft>
                      </a:pPr>
                      <a:r>
                        <a:rPr lang="zh-CN" sz="1500" kern="0" dirty="0">
                          <a:effectLst/>
                          <a:latin typeface="Times New Roman" charset="0"/>
                          <a:ea typeface="宋体" charset="0"/>
                          <a:cs typeface="宋体" charset="0"/>
                        </a:rPr>
                        <a:t>英语</a:t>
                      </a:r>
                      <a:r>
                        <a:rPr lang="en-US" sz="1500" kern="0" dirty="0">
                          <a:effectLst/>
                          <a:latin typeface="Times New Roman" charset="0"/>
                          <a:ea typeface="宋体" charset="0"/>
                          <a:cs typeface="宋体" charset="0"/>
                        </a:rPr>
                        <a:t>1</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A5A5A5"/>
                    </a:solidFill>
                  </a:tcPr>
                </a:tc>
                <a:tc>
                  <a:txBody>
                    <a:bodyPr/>
                    <a:lstStyle/>
                    <a:p>
                      <a:pPr algn="l">
                        <a:spcAft>
                          <a:spcPts val="0"/>
                        </a:spcAft>
                      </a:pPr>
                      <a:r>
                        <a:rPr lang="zh-CN" sz="1500" kern="0">
                          <a:effectLst/>
                          <a:latin typeface="Times New Roman" charset="0"/>
                          <a:ea typeface="宋体" charset="0"/>
                          <a:cs typeface="宋体" charset="0"/>
                        </a:rPr>
                        <a:t>英语</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A5A5A5"/>
                    </a:solidFill>
                  </a:tcPr>
                </a:tc>
                <a:tc>
                  <a:txBody>
                    <a:bodyPr/>
                    <a:lstStyle/>
                    <a:p>
                      <a:pPr algn="l">
                        <a:spcAft>
                          <a:spcPts val="0"/>
                        </a:spcAft>
                      </a:pPr>
                      <a:r>
                        <a:rPr lang="zh-CN" sz="1500" kern="0">
                          <a:effectLst/>
                          <a:latin typeface="Times New Roman" charset="0"/>
                          <a:ea typeface="宋体" charset="0"/>
                          <a:cs typeface="宋体" charset="0"/>
                        </a:rPr>
                        <a:t>英语</a:t>
                      </a:r>
                      <a:r>
                        <a:rPr lang="en-US" sz="1500" kern="0">
                          <a:effectLst/>
                          <a:latin typeface="Times New Roman" charset="0"/>
                          <a:ea typeface="宋体" charset="0"/>
                          <a:cs typeface="宋体" charset="0"/>
                        </a:rPr>
                        <a:t>3</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A5A5A5"/>
                    </a:solidFill>
                  </a:tcPr>
                </a:tc>
                <a:tc>
                  <a:txBody>
                    <a:bodyPr/>
                    <a:lstStyle/>
                    <a:p>
                      <a:pPr algn="l">
                        <a:spcAft>
                          <a:spcPts val="0"/>
                        </a:spcAft>
                      </a:pPr>
                      <a:r>
                        <a:rPr lang="zh-CN" sz="1500" kern="0">
                          <a:effectLst/>
                          <a:latin typeface="Times New Roman" charset="0"/>
                          <a:ea typeface="宋体" charset="0"/>
                          <a:cs typeface="宋体" charset="0"/>
                        </a:rPr>
                        <a:t>英语</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A5A5A5"/>
                    </a:solidFill>
                  </a:tcPr>
                </a:tc>
                <a:tc>
                  <a:txBody>
                    <a:bodyPr/>
                    <a:lstStyle/>
                    <a:p>
                      <a:pPr algn="l">
                        <a:spcAft>
                          <a:spcPts val="0"/>
                        </a:spcAft>
                      </a:pPr>
                      <a:r>
                        <a:rPr lang="zh-CN" sz="1500" kern="0" dirty="0">
                          <a:effectLst/>
                          <a:latin typeface="Times New Roman" charset="0"/>
                          <a:ea typeface="宋体" charset="0"/>
                          <a:cs typeface="宋体" charset="0"/>
                        </a:rPr>
                        <a:t>英语</a:t>
                      </a:r>
                      <a:r>
                        <a:rPr lang="en-US" sz="1500" kern="0" dirty="0">
                          <a:effectLst/>
                          <a:latin typeface="Times New Roman" charset="0"/>
                          <a:ea typeface="宋体" charset="0"/>
                          <a:cs typeface="宋体" charset="0"/>
                        </a:rPr>
                        <a:t>5</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A5A5A5"/>
                    </a:solidFill>
                  </a:tcPr>
                </a:tc>
                <a:tc>
                  <a:txBody>
                    <a:bodyPr/>
                    <a:lstStyle/>
                    <a:p>
                      <a:pPr algn="l">
                        <a:spcAft>
                          <a:spcPts val="0"/>
                        </a:spcAft>
                      </a:pPr>
                      <a:r>
                        <a:rPr lang="zh-CN" sz="1500" kern="0" dirty="0">
                          <a:effectLst/>
                          <a:latin typeface="Times New Roman" charset="0"/>
                          <a:ea typeface="宋体" charset="0"/>
                          <a:cs typeface="宋体" charset="0"/>
                        </a:rPr>
                        <a:t>　</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FFF99"/>
                    </a:solidFill>
                  </a:tcPr>
                </a:tc>
                <a:tc gridSpan="2">
                  <a:txBody>
                    <a:bodyPr/>
                    <a:lstStyle/>
                    <a:p>
                      <a:pPr algn="l">
                        <a:spcAft>
                          <a:spcPts val="0"/>
                        </a:spcAft>
                      </a:pPr>
                      <a:r>
                        <a:rPr lang="zh-CN" sz="1500" kern="0">
                          <a:effectLst/>
                          <a:latin typeface="Times New Roman" charset="0"/>
                          <a:ea typeface="宋体" charset="0"/>
                          <a:cs typeface="宋体" charset="0"/>
                        </a:rPr>
                        <a:t>自由选修课程（</a:t>
                      </a:r>
                      <a:r>
                        <a:rPr lang="en-US" sz="1500" kern="0">
                          <a:effectLst/>
                          <a:latin typeface="Times New Roman" charset="0"/>
                          <a:ea typeface="宋体" charset="0"/>
                          <a:cs typeface="宋体" charset="0"/>
                        </a:rPr>
                        <a:t>10</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FFF99"/>
                    </a:solidFill>
                  </a:tcPr>
                </a:tc>
                <a:tc hMerge="1">
                  <a:txBody>
                    <a:bodyPr/>
                    <a:lstStyle/>
                    <a:p>
                      <a:endParaRPr lang="zh-CN" altLang="en-US"/>
                    </a:p>
                  </a:txBody>
                  <a:tcPr/>
                </a:tc>
              </a:tr>
              <a:tr h="472036">
                <a:tc>
                  <a:txBody>
                    <a:bodyPr/>
                    <a:lstStyle/>
                    <a:p>
                      <a:pPr algn="l">
                        <a:spcAft>
                          <a:spcPts val="0"/>
                        </a:spcAft>
                      </a:pPr>
                      <a:r>
                        <a:rPr lang="zh-CN" sz="1500" kern="0" dirty="0">
                          <a:effectLst/>
                          <a:latin typeface="Times New Roman" charset="0"/>
                          <a:ea typeface="宋体" charset="0"/>
                          <a:cs typeface="宋体" charset="0"/>
                        </a:rPr>
                        <a:t>走近信息科学（</a:t>
                      </a:r>
                      <a:r>
                        <a:rPr lang="en-US" sz="1500" kern="0" dirty="0">
                          <a:effectLst/>
                          <a:latin typeface="Times New Roman" charset="0"/>
                          <a:ea typeface="宋体" charset="0"/>
                          <a:cs typeface="宋体" charset="0"/>
                        </a:rPr>
                        <a:t>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DBE5F1"/>
                    </a:solidFill>
                  </a:tcPr>
                </a:tc>
                <a:tc>
                  <a:txBody>
                    <a:bodyPr/>
                    <a:lstStyle/>
                    <a:p>
                      <a:pPr algn="l">
                        <a:spcAft>
                          <a:spcPts val="0"/>
                        </a:spcAft>
                      </a:pPr>
                      <a:r>
                        <a:rPr lang="zh-CN" sz="1500" kern="0">
                          <a:effectLst/>
                          <a:latin typeface="Times New Roman" charset="0"/>
                          <a:ea typeface="宋体" charset="0"/>
                          <a:cs typeface="宋体" charset="0"/>
                        </a:rPr>
                        <a:t>军事理论（</a:t>
                      </a:r>
                      <a:r>
                        <a:rPr lang="en-US" sz="1500" kern="0">
                          <a:effectLst/>
                          <a:latin typeface="Times New Roman" charset="0"/>
                          <a:ea typeface="宋体" charset="0"/>
                          <a:cs typeface="宋体" charset="0"/>
                        </a:rPr>
                        <a:t>2</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FFFFF"/>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离散数学</a:t>
                      </a:r>
                      <a:r>
                        <a:rPr lang="en-US" sz="1500" b="1" kern="0" dirty="0">
                          <a:solidFill>
                            <a:srgbClr val="FF0000"/>
                          </a:solidFill>
                          <a:effectLst/>
                          <a:latin typeface="Times New Roman" charset="0"/>
                          <a:ea typeface="宋体" charset="0"/>
                          <a:cs typeface="宋体" charset="0"/>
                        </a:rPr>
                        <a:t>I</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kern="0">
                          <a:effectLst/>
                          <a:latin typeface="Times New Roman" charset="0"/>
                          <a:ea typeface="宋体" charset="0"/>
                          <a:cs typeface="宋体" charset="0"/>
                        </a:rPr>
                        <a:t>概率论与数理统计（</a:t>
                      </a:r>
                      <a:r>
                        <a:rPr lang="en-US" sz="1500" kern="0">
                          <a:effectLst/>
                          <a:latin typeface="Times New Roman" charset="0"/>
                          <a:ea typeface="宋体" charset="0"/>
                          <a:cs typeface="宋体" charset="0"/>
                        </a:rPr>
                        <a:t>3</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数据库系统原理</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计算机网络</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FFF99"/>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FFF99"/>
                    </a:solidFill>
                  </a:tcPr>
                </a:tc>
              </a:tr>
              <a:tr h="708054">
                <a:tc>
                  <a:txBody>
                    <a:bodyPr/>
                    <a:lstStyle/>
                    <a:p>
                      <a:pPr algn="l">
                        <a:spcAft>
                          <a:spcPts val="0"/>
                        </a:spcAft>
                      </a:pPr>
                      <a:r>
                        <a:rPr lang="zh-CN" sz="1500" b="1" kern="0" dirty="0">
                          <a:solidFill>
                            <a:srgbClr val="FF0000"/>
                          </a:solidFill>
                          <a:effectLst/>
                          <a:latin typeface="Times New Roman" charset="0"/>
                          <a:ea typeface="宋体" charset="0"/>
                          <a:cs typeface="宋体" charset="0"/>
                        </a:rPr>
                        <a:t>程序设计基础</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计算机导论</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
                      </a:r>
                      <a:br>
                        <a:rPr lang="en-US" sz="1500" kern="0" dirty="0">
                          <a:effectLst/>
                          <a:latin typeface="Times New Roman" charset="0"/>
                          <a:ea typeface="宋体" charset="0"/>
                          <a:cs typeface="宋体" charset="0"/>
                        </a:rPr>
                      </a:br>
                      <a:r>
                        <a:rPr lang="en-US" sz="1500" b="1" kern="0" dirty="0">
                          <a:solidFill>
                            <a:srgbClr val="FF0000"/>
                          </a:solidFill>
                          <a:effectLst/>
                          <a:latin typeface="Times New Roman" charset="0"/>
                          <a:ea typeface="宋体" charset="0"/>
                          <a:cs typeface="宋体" charset="0"/>
                        </a:rPr>
                        <a:t>C++</a:t>
                      </a:r>
                      <a:r>
                        <a:rPr lang="zh-CN" sz="1500" b="1" kern="0" dirty="0">
                          <a:solidFill>
                            <a:srgbClr val="FF0000"/>
                          </a:solidFill>
                          <a:effectLst/>
                          <a:latin typeface="Times New Roman" charset="0"/>
                          <a:ea typeface="宋体" charset="0"/>
                          <a:cs typeface="宋体" charset="0"/>
                        </a:rPr>
                        <a:t>程序设计</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数据结构</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
                      </a:r>
                      <a:br>
                        <a:rPr lang="en-US" sz="1500" kern="0" dirty="0">
                          <a:effectLst/>
                          <a:latin typeface="Times New Roman" charset="0"/>
                          <a:ea typeface="宋体" charset="0"/>
                          <a:cs typeface="宋体" charset="0"/>
                        </a:rPr>
                      </a:br>
                      <a:r>
                        <a:rPr lang="zh-CN" sz="1500" b="1" kern="0" dirty="0">
                          <a:solidFill>
                            <a:srgbClr val="FF0000"/>
                          </a:solidFill>
                          <a:effectLst/>
                          <a:latin typeface="Times New Roman" charset="0"/>
                          <a:ea typeface="宋体" charset="0"/>
                          <a:cs typeface="宋体" charset="0"/>
                        </a:rPr>
                        <a:t>数字逻辑</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计算机组成原理</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编译原理</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AC090"/>
                    </a:solidFill>
                  </a:tcPr>
                </a:tc>
                <a:tc gridSpan="2">
                  <a:txBody>
                    <a:bodyPr/>
                    <a:lstStyle/>
                    <a:p>
                      <a:pPr algn="l">
                        <a:spcAft>
                          <a:spcPts val="0"/>
                        </a:spcAft>
                      </a:pPr>
                      <a:r>
                        <a:rPr lang="zh-CN" sz="1500" kern="0">
                          <a:effectLst/>
                          <a:latin typeface="Times New Roman" charset="0"/>
                          <a:ea typeface="宋体" charset="0"/>
                          <a:cs typeface="宋体" charset="0"/>
                        </a:rPr>
                        <a:t>创新与实践环节（</a:t>
                      </a:r>
                      <a:r>
                        <a:rPr lang="en-US" sz="1500" kern="0">
                          <a:effectLst/>
                          <a:latin typeface="Times New Roman" charset="0"/>
                          <a:ea typeface="宋体" charset="0"/>
                          <a:cs typeface="宋体" charset="0"/>
                        </a:rPr>
                        <a:t>8</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93CDDD"/>
                    </a:solidFill>
                  </a:tcPr>
                </a:tc>
                <a:tc hMerge="1">
                  <a:txBody>
                    <a:bodyPr/>
                    <a:lstStyle/>
                    <a:p>
                      <a:endParaRPr lang="zh-CN" altLang="en-US"/>
                    </a:p>
                  </a:txBody>
                  <a:tcPr/>
                </a:tc>
              </a:tr>
              <a:tr h="472036">
                <a:tc>
                  <a:txBody>
                    <a:bodyPr/>
                    <a:lstStyle/>
                    <a:p>
                      <a:pPr algn="l">
                        <a:spcAft>
                          <a:spcPts val="0"/>
                        </a:spcAft>
                      </a:pPr>
                      <a:r>
                        <a:rPr lang="zh-CN" sz="1500" kern="0">
                          <a:effectLst/>
                          <a:latin typeface="Times New Roman" charset="0"/>
                          <a:ea typeface="宋体" charset="0"/>
                          <a:cs typeface="宋体" charset="0"/>
                        </a:rPr>
                        <a:t>微积分</a:t>
                      </a:r>
                      <a:r>
                        <a:rPr lang="en-US" sz="1500" kern="0">
                          <a:effectLst/>
                          <a:latin typeface="Times New Roman" charset="0"/>
                          <a:ea typeface="宋体" charset="0"/>
                          <a:cs typeface="宋体" charset="0"/>
                        </a:rPr>
                        <a:t>I</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6</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a:noFill/>
                    </a:lnB>
                    <a:solidFill>
                      <a:srgbClr val="B8CCE4"/>
                    </a:solidFill>
                  </a:tcPr>
                </a:tc>
                <a:tc>
                  <a:txBody>
                    <a:bodyPr/>
                    <a:lstStyle/>
                    <a:p>
                      <a:pPr algn="l">
                        <a:spcAft>
                          <a:spcPts val="0"/>
                        </a:spcAft>
                      </a:pPr>
                      <a:r>
                        <a:rPr lang="zh-CN" sz="1500" kern="0">
                          <a:effectLst/>
                          <a:latin typeface="Times New Roman" charset="0"/>
                          <a:ea typeface="宋体" charset="0"/>
                          <a:cs typeface="宋体" charset="0"/>
                        </a:rPr>
                        <a:t>微积分</a:t>
                      </a:r>
                      <a:r>
                        <a:rPr lang="en-US" sz="1500" kern="0">
                          <a:effectLst/>
                          <a:latin typeface="Times New Roman" charset="0"/>
                          <a:ea typeface="宋体" charset="0"/>
                          <a:cs typeface="宋体" charset="0"/>
                        </a:rPr>
                        <a:t>II</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6</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B8CCE4"/>
                    </a:solidFill>
                  </a:tcPr>
                </a:tc>
                <a:tc>
                  <a:txBody>
                    <a:bodyPr/>
                    <a:lstStyle/>
                    <a:p>
                      <a:pPr algn="l">
                        <a:spcAft>
                          <a:spcPts val="0"/>
                        </a:spcAft>
                      </a:pPr>
                      <a:r>
                        <a:rPr lang="zh-CN" sz="1500" kern="0">
                          <a:effectLst/>
                          <a:latin typeface="Times New Roman" charset="0"/>
                          <a:ea typeface="宋体" charset="0"/>
                          <a:cs typeface="宋体" charset="0"/>
                        </a:rPr>
                        <a:t>线性代数（</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B8CCE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算法设计与分析</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2+2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操作系统</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3+2</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a:noFill/>
                    </a:lnB>
                    <a:solidFill>
                      <a:srgbClr val="FCD5B4"/>
                    </a:solidFill>
                  </a:tcPr>
                </a:tc>
                <a:tc>
                  <a:txBody>
                    <a:bodyPr/>
                    <a:lstStyle/>
                    <a:p>
                      <a:pPr algn="l">
                        <a:spcAft>
                          <a:spcPts val="0"/>
                        </a:spcAft>
                      </a:pPr>
                      <a:r>
                        <a:rPr lang="zh-CN" sz="16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AC090"/>
                    </a:solidFill>
                  </a:tcPr>
                </a:tc>
                <a:tc>
                  <a:txBody>
                    <a:bodyPr/>
                    <a:lstStyle/>
                    <a:p>
                      <a:pPr algn="l">
                        <a:spcAft>
                          <a:spcPts val="0"/>
                        </a:spcAft>
                      </a:pPr>
                      <a:r>
                        <a:rPr lang="zh-CN" sz="16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a:noFill/>
                    </a:lnB>
                    <a:solidFill>
                      <a:srgbClr val="FAC090"/>
                    </a:solidFill>
                  </a:tcPr>
                </a:tc>
                <a:tc>
                  <a:txBody>
                    <a:bodyPr/>
                    <a:lstStyle/>
                    <a:p>
                      <a:pPr algn="l">
                        <a:spcAft>
                          <a:spcPts val="0"/>
                        </a:spcAft>
                      </a:pPr>
                      <a:r>
                        <a:rPr lang="zh-CN" sz="16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a:noFill/>
                    </a:lnB>
                    <a:solidFill>
                      <a:srgbClr val="FAC090"/>
                    </a:solidFill>
                  </a:tcPr>
                </a:tc>
              </a:tr>
              <a:tr h="472036">
                <a:tc>
                  <a:txBody>
                    <a:bodyPr/>
                    <a:lstStyle/>
                    <a:p>
                      <a:pPr algn="ctr">
                        <a:spcAft>
                          <a:spcPts val="0"/>
                        </a:spcAft>
                      </a:pPr>
                      <a:r>
                        <a:rPr lang="zh-CN" sz="1500" kern="0">
                          <a:effectLst/>
                          <a:latin typeface="Times New Roman" charset="0"/>
                          <a:ea typeface="宋体" charset="0"/>
                          <a:cs typeface="宋体" charset="0"/>
                        </a:rPr>
                        <a:t>基础物理</a:t>
                      </a:r>
                      <a:r>
                        <a:rPr lang="en-US" sz="1500" kern="0">
                          <a:effectLst/>
                          <a:latin typeface="Times New Roman" charset="0"/>
                          <a:ea typeface="宋体" charset="0"/>
                          <a:cs typeface="宋体" charset="0"/>
                        </a:rPr>
                        <a:t>BI</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8DB4E3"/>
                    </a:solidFill>
                  </a:tcPr>
                </a:tc>
                <a:tc>
                  <a:txBody>
                    <a:bodyPr/>
                    <a:lstStyle/>
                    <a:p>
                      <a:pPr algn="ctr">
                        <a:spcAft>
                          <a:spcPts val="0"/>
                        </a:spcAft>
                      </a:pPr>
                      <a:r>
                        <a:rPr lang="zh-CN" sz="1500" kern="0">
                          <a:effectLst/>
                          <a:latin typeface="Times New Roman" charset="0"/>
                          <a:ea typeface="宋体" charset="0"/>
                          <a:cs typeface="宋体" charset="0"/>
                        </a:rPr>
                        <a:t>基础物理</a:t>
                      </a:r>
                      <a:r>
                        <a:rPr lang="en-US" sz="1500" kern="0">
                          <a:effectLst/>
                          <a:latin typeface="Times New Roman" charset="0"/>
                          <a:ea typeface="宋体" charset="0"/>
                          <a:cs typeface="宋体" charset="0"/>
                        </a:rPr>
                        <a:t>BII</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）（选修）</a:t>
                      </a:r>
                      <a:endParaRPr lang="zh-CN" sz="1600" kern="10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8DB4E3"/>
                    </a:solidFill>
                  </a:tcPr>
                </a:tc>
                <a:tc>
                  <a:txBody>
                    <a:bodyPr/>
                    <a:lstStyle/>
                    <a:p>
                      <a:pPr algn="ctr">
                        <a:spcAft>
                          <a:spcPts val="0"/>
                        </a:spcAft>
                      </a:pPr>
                      <a:r>
                        <a:rPr lang="zh-CN" sz="1500" kern="0">
                          <a:effectLst/>
                          <a:latin typeface="Times New Roman" charset="0"/>
                          <a:ea typeface="宋体" charset="0"/>
                          <a:cs typeface="宋体" charset="0"/>
                        </a:rPr>
                        <a:t>基础物理实验</a:t>
                      </a:r>
                      <a:r>
                        <a:rPr lang="en-US" sz="1500" kern="0">
                          <a:effectLst/>
                          <a:latin typeface="Times New Roman" charset="0"/>
                          <a:ea typeface="宋体" charset="0"/>
                          <a:cs typeface="宋体" charset="0"/>
                        </a:rPr>
                        <a:t>BI-1</a:t>
                      </a:r>
                      <a:r>
                        <a:rPr lang="zh-CN" sz="1500" kern="0">
                          <a:effectLst/>
                          <a:latin typeface="Times New Roman" charset="0"/>
                          <a:ea typeface="宋体" charset="0"/>
                          <a:cs typeface="宋体" charset="0"/>
                        </a:rPr>
                        <a:t>（</a:t>
                      </a:r>
                      <a:r>
                        <a:rPr lang="en-US" sz="1500" kern="0">
                          <a:effectLst/>
                          <a:latin typeface="Times New Roman" charset="0"/>
                          <a:ea typeface="宋体" charset="0"/>
                          <a:cs typeface="宋体" charset="0"/>
                        </a:rPr>
                        <a:t>4</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8DB4E3"/>
                    </a:solidFill>
                  </a:tcPr>
                </a:tc>
                <a:tc>
                  <a:txBody>
                    <a:bodyPr/>
                    <a:lstStyle/>
                    <a:p>
                      <a:pPr algn="l">
                        <a:spcAft>
                          <a:spcPts val="0"/>
                        </a:spcAft>
                      </a:pPr>
                      <a:r>
                        <a:rPr lang="zh-CN" sz="1500" b="1" kern="0" dirty="0">
                          <a:solidFill>
                            <a:srgbClr val="FF0000"/>
                          </a:solidFill>
                          <a:effectLst/>
                          <a:latin typeface="Times New Roman" charset="0"/>
                          <a:ea typeface="宋体" charset="0"/>
                          <a:cs typeface="宋体" charset="0"/>
                        </a:rPr>
                        <a:t>离散数学</a:t>
                      </a:r>
                      <a:r>
                        <a:rPr lang="en-US" sz="1500" b="1" kern="0" dirty="0">
                          <a:solidFill>
                            <a:srgbClr val="FF0000"/>
                          </a:solidFill>
                          <a:effectLst/>
                          <a:latin typeface="Times New Roman" charset="0"/>
                          <a:ea typeface="宋体" charset="0"/>
                          <a:cs typeface="宋体" charset="0"/>
                        </a:rPr>
                        <a:t>II</a:t>
                      </a:r>
                      <a:r>
                        <a:rPr lang="zh-CN" sz="1500" kern="0" dirty="0">
                          <a:effectLst/>
                          <a:latin typeface="Times New Roman" charset="0"/>
                          <a:ea typeface="宋体" charset="0"/>
                          <a:cs typeface="宋体" charset="0"/>
                        </a:rPr>
                        <a:t>（</a:t>
                      </a:r>
                      <a:r>
                        <a:rPr lang="en-US" sz="1500" kern="0" dirty="0">
                          <a:effectLst/>
                          <a:latin typeface="Times New Roman" charset="0"/>
                          <a:ea typeface="宋体" charset="0"/>
                          <a:cs typeface="宋体" charset="0"/>
                        </a:rPr>
                        <a:t>3</a:t>
                      </a:r>
                      <a:r>
                        <a:rPr lang="zh-CN" sz="1500" kern="0" dirty="0">
                          <a:effectLst/>
                          <a:latin typeface="Times New Roman" charset="0"/>
                          <a:ea typeface="宋体" charset="0"/>
                          <a:cs typeface="宋体" charset="0"/>
                        </a:rPr>
                        <a:t>）</a:t>
                      </a:r>
                      <a:endParaRPr lang="zh-CN" sz="1600" kern="100" dirty="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FCD5B4"/>
                    </a:solidFill>
                  </a:tcPr>
                </a:tc>
                <a:tc>
                  <a:txBody>
                    <a:bodyPr/>
                    <a:lstStyle/>
                    <a:p>
                      <a:pPr algn="ctr">
                        <a:spcAft>
                          <a:spcPts val="0"/>
                        </a:spcAft>
                      </a:pPr>
                      <a:r>
                        <a:rPr lang="zh-CN" sz="1500" kern="0" dirty="0">
                          <a:effectLst/>
                          <a:latin typeface="Times New Roman" charset="0"/>
                          <a:ea typeface="宋体" charset="0"/>
                          <a:cs typeface="宋体" charset="0"/>
                        </a:rPr>
                        <a:t>　</a:t>
                      </a:r>
                      <a:endParaRPr lang="zh-CN" sz="1600" kern="100" dirty="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FAC090"/>
                    </a:solidFill>
                  </a:tcPr>
                </a:tc>
                <a:tc>
                  <a:txBody>
                    <a:bodyPr/>
                    <a:lstStyle/>
                    <a:p>
                      <a:pPr algn="ctr">
                        <a:spcAft>
                          <a:spcPts val="0"/>
                        </a:spcAft>
                      </a:pPr>
                      <a:r>
                        <a:rPr lang="zh-CN" sz="1500" kern="0">
                          <a:effectLst/>
                          <a:latin typeface="Times New Roman" charset="0"/>
                          <a:ea typeface="宋体" charset="0"/>
                          <a:cs typeface="宋体" charset="0"/>
                        </a:rPr>
                        <a:t>专业选修课程（</a:t>
                      </a:r>
                      <a:r>
                        <a:rPr lang="en-US" sz="1500" kern="0">
                          <a:effectLst/>
                          <a:latin typeface="Times New Roman" charset="0"/>
                          <a:ea typeface="宋体" charset="0"/>
                          <a:cs typeface="宋体" charset="0"/>
                        </a:rPr>
                        <a:t>26</a:t>
                      </a:r>
                      <a:r>
                        <a:rPr lang="zh-CN" sz="1500" kern="0">
                          <a:effectLst/>
                          <a:latin typeface="Times New Roman" charset="0"/>
                          <a:ea typeface="宋体" charset="0"/>
                          <a:cs typeface="宋体" charset="0"/>
                        </a:rPr>
                        <a:t>）</a:t>
                      </a:r>
                      <a:endParaRPr lang="zh-CN" sz="1600" kern="10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FAC090"/>
                    </a:solidFill>
                  </a:tcPr>
                </a:tc>
                <a:tc>
                  <a:txBody>
                    <a:bodyPr/>
                    <a:lstStyle/>
                    <a:p>
                      <a:pPr algn="ctr">
                        <a:spcAft>
                          <a:spcPts val="0"/>
                        </a:spcAft>
                      </a:pPr>
                      <a:r>
                        <a:rPr lang="zh-CN" sz="1500" kern="0">
                          <a:effectLst/>
                          <a:latin typeface="Times New Roman" charset="0"/>
                          <a:ea typeface="宋体" charset="0"/>
                          <a:cs typeface="宋体" charset="0"/>
                        </a:rPr>
                        <a:t>　</a:t>
                      </a:r>
                      <a:endParaRPr lang="zh-CN" sz="1600" kern="100">
                        <a:effectLst/>
                        <a:latin typeface="Times New Roman" charset="0"/>
                        <a:ea typeface="宋体" charset="0"/>
                      </a:endParaRPr>
                    </a:p>
                  </a:txBody>
                  <a:tcPr marL="100419" marR="100419" marT="0" marB="0" anchor="ctr">
                    <a:lnL>
                      <a:noFill/>
                    </a:lnL>
                    <a:lnR>
                      <a:noFill/>
                    </a:lnR>
                    <a:lnT>
                      <a:noFill/>
                    </a:lnT>
                    <a:lnB w="12700" cap="flat" cmpd="sng" algn="ctr">
                      <a:solidFill>
                        <a:srgbClr val="000000"/>
                      </a:solidFill>
                      <a:prstDash val="solid"/>
                      <a:round/>
                      <a:headEnd type="none" w="med" len="med"/>
                      <a:tailEnd type="none" w="med" len="med"/>
                    </a:lnB>
                    <a:solidFill>
                      <a:srgbClr val="FAC090"/>
                    </a:solidFill>
                  </a:tcPr>
                </a:tc>
                <a:tc>
                  <a:txBody>
                    <a:bodyPr/>
                    <a:lstStyle/>
                    <a:p>
                      <a:pPr algn="ctr">
                        <a:spcAft>
                          <a:spcPts val="0"/>
                        </a:spcAft>
                      </a:pPr>
                      <a:r>
                        <a:rPr lang="zh-CN" sz="1500" kern="0" dirty="0">
                          <a:effectLst/>
                          <a:latin typeface="Times New Roman" charset="0"/>
                          <a:ea typeface="宋体" charset="0"/>
                          <a:cs typeface="宋体" charset="0"/>
                        </a:rPr>
                        <a:t>　</a:t>
                      </a:r>
                      <a:endParaRPr lang="zh-CN" sz="1600" kern="100" dirty="0">
                        <a:effectLst/>
                        <a:latin typeface="Times New Roman" charset="0"/>
                        <a:ea typeface="宋体" charset="0"/>
                      </a:endParaRPr>
                    </a:p>
                  </a:txBody>
                  <a:tcPr marL="100419" marR="100419"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AC090"/>
                    </a:solidFill>
                  </a:tcPr>
                </a:tc>
              </a:tr>
            </a:tbl>
          </a:graphicData>
        </a:graphic>
      </p:graphicFrame>
      <p:sp>
        <p:nvSpPr>
          <p:cNvPr id="4" name="日期占位符 3"/>
          <p:cNvSpPr>
            <a:spLocks noGrp="1"/>
          </p:cNvSpPr>
          <p:nvPr>
            <p:ph type="dt" sz="half" idx="10"/>
          </p:nvPr>
        </p:nvSpPr>
        <p:spPr/>
        <p:txBody>
          <a:bodyPr/>
          <a:lstStyle/>
          <a:p>
            <a:pPr>
              <a:defRPr/>
            </a:pPr>
            <a:fld id="{A27B6F3E-30BA-0943-9EAE-7780B90A1D85}"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29</a:t>
            </a:fld>
            <a:endParaRPr lang="en-US" altLang="zh-CN"/>
          </a:p>
        </p:txBody>
      </p:sp>
    </p:spTree>
    <p:extLst>
      <p:ext uri="{BB962C8B-B14F-4D97-AF65-F5344CB8AC3E}">
        <p14:creationId xmlns:p14="http://schemas.microsoft.com/office/powerpoint/2010/main" val="1125437948"/>
      </p:ext>
    </p:extLst>
  </p:cSld>
  <p:clrMapOvr>
    <a:masterClrMapping/>
  </p:clrMapOvr>
  <p:transition spd="med" advTm="37597">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t>计算机</a:t>
            </a:r>
            <a:r>
              <a:rPr lang="zh-CN" altLang="en-US" dirty="0"/>
              <a:t>科学与技术专业课程设置</a:t>
            </a:r>
          </a:p>
          <a:p>
            <a:r>
              <a:rPr lang="zh-CN" altLang="en-US" dirty="0"/>
              <a:t>计算机科学与技术专业的内涵</a:t>
            </a:r>
          </a:p>
          <a:p>
            <a:r>
              <a:rPr lang="zh-CN" altLang="en-US" dirty="0" smtClean="0"/>
              <a:t>计算机</a:t>
            </a:r>
            <a:r>
              <a:rPr lang="zh-CN" altLang="en-US" dirty="0"/>
              <a:t>科学与技术的发展趋势</a:t>
            </a:r>
          </a:p>
          <a:p>
            <a:endParaRPr kumimoji="1" lang="zh-CN" altLang="en-US" dirty="0"/>
          </a:p>
        </p:txBody>
      </p:sp>
      <p:sp>
        <p:nvSpPr>
          <p:cNvPr id="4" name="日期占位符 3"/>
          <p:cNvSpPr>
            <a:spLocks noGrp="1"/>
          </p:cNvSpPr>
          <p:nvPr>
            <p:ph type="dt" sz="half" idx="10"/>
          </p:nvPr>
        </p:nvSpPr>
        <p:spPr/>
        <p:txBody>
          <a:bodyPr/>
          <a:lstStyle/>
          <a:p>
            <a:pPr>
              <a:defRPr/>
            </a:pPr>
            <a:fld id="{0977E839-4E9F-8442-ABEF-468D04D469BF}"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a:t>
            </a:fld>
            <a:endParaRPr lang="en-US" altLang="zh-CN"/>
          </a:p>
        </p:txBody>
      </p:sp>
    </p:spTree>
    <p:extLst>
      <p:ext uri="{BB962C8B-B14F-4D97-AF65-F5344CB8AC3E}">
        <p14:creationId xmlns:p14="http://schemas.microsoft.com/office/powerpoint/2010/main" val="1615392664"/>
      </p:ext>
    </p:extLst>
  </p:cSld>
  <p:clrMapOvr>
    <a:masterClrMapping/>
  </p:clrMapOvr>
  <p:transition spd="med" advTm="37597">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专业方向课</a:t>
            </a:r>
            <a:r>
              <a:rPr lang="en-US" altLang="zh-CN" dirty="0" smtClean="0"/>
              <a:t>(</a:t>
            </a:r>
            <a:r>
              <a:rPr lang="zh-CN" altLang="en-US" dirty="0" smtClean="0"/>
              <a:t>推荐方向</a:t>
            </a:r>
            <a:r>
              <a:rPr lang="en-US" altLang="zh-CN" dirty="0" smtClean="0"/>
              <a:t>)</a:t>
            </a:r>
            <a:endParaRPr kumimoji="1" lang="zh-CN" altLang="en-US" dirty="0"/>
          </a:p>
        </p:txBody>
      </p:sp>
      <p:sp>
        <p:nvSpPr>
          <p:cNvPr id="4" name="日期占位符 3"/>
          <p:cNvSpPr>
            <a:spLocks noGrp="1"/>
          </p:cNvSpPr>
          <p:nvPr>
            <p:ph type="dt" sz="half" idx="10"/>
          </p:nvPr>
        </p:nvSpPr>
        <p:spPr/>
        <p:txBody>
          <a:bodyPr/>
          <a:lstStyle/>
          <a:p>
            <a:pPr>
              <a:defRPr/>
            </a:pPr>
            <a:fld id="{4A75EB2E-ECDF-2F4E-9797-944F155ED376}"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30</a:t>
            </a:fld>
            <a:endParaRPr lang="en-US" altLang="zh-CN"/>
          </a:p>
        </p:txBody>
      </p:sp>
      <p:grpSp>
        <p:nvGrpSpPr>
          <p:cNvPr id="25" name="组 24"/>
          <p:cNvGrpSpPr/>
          <p:nvPr/>
        </p:nvGrpSpPr>
        <p:grpSpPr>
          <a:xfrm>
            <a:off x="107504" y="4869160"/>
            <a:ext cx="8915156" cy="1728192"/>
            <a:chOff x="107504" y="4869160"/>
            <a:chExt cx="8915156" cy="1728192"/>
          </a:xfrm>
        </p:grpSpPr>
        <p:grpSp>
          <p:nvGrpSpPr>
            <p:cNvPr id="21" name="组 20"/>
            <p:cNvGrpSpPr/>
            <p:nvPr/>
          </p:nvGrpSpPr>
          <p:grpSpPr>
            <a:xfrm>
              <a:off x="2528840" y="5013176"/>
              <a:ext cx="5753791" cy="1465046"/>
              <a:chOff x="2527900" y="4103752"/>
              <a:chExt cx="5753791" cy="1465046"/>
            </a:xfrm>
          </p:grpSpPr>
          <p:grpSp>
            <p:nvGrpSpPr>
              <p:cNvPr id="18" name="组 17"/>
              <p:cNvGrpSpPr/>
              <p:nvPr/>
            </p:nvGrpSpPr>
            <p:grpSpPr>
              <a:xfrm>
                <a:off x="2527900" y="5173256"/>
                <a:ext cx="5753791" cy="395542"/>
                <a:chOff x="2527900" y="5173256"/>
                <a:chExt cx="5753791" cy="395542"/>
              </a:xfrm>
            </p:grpSpPr>
            <p:sp>
              <p:nvSpPr>
                <p:cNvPr id="9" name="矩形 8"/>
                <p:cNvSpPr/>
                <p:nvPr/>
              </p:nvSpPr>
              <p:spPr>
                <a:xfrm>
                  <a:off x="5855929" y="517325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离散数学</a:t>
                  </a:r>
                </a:p>
              </p:txBody>
            </p:sp>
            <p:sp>
              <p:nvSpPr>
                <p:cNvPr id="11" name="矩形 10"/>
                <p:cNvSpPr/>
                <p:nvPr/>
              </p:nvSpPr>
              <p:spPr>
                <a:xfrm>
                  <a:off x="7173695" y="519946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数字逻辑</a:t>
                  </a:r>
                </a:p>
              </p:txBody>
            </p:sp>
            <p:sp>
              <p:nvSpPr>
                <p:cNvPr id="12" name="矩形 11"/>
                <p:cNvSpPr/>
                <p:nvPr/>
              </p:nvSpPr>
              <p:spPr>
                <a:xfrm>
                  <a:off x="3845666" y="5173256"/>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计算机组成原理</a:t>
                  </a:r>
                </a:p>
              </p:txBody>
            </p:sp>
            <p:sp>
              <p:nvSpPr>
                <p:cNvPr id="15" name="矩形 14"/>
                <p:cNvSpPr/>
                <p:nvPr/>
              </p:nvSpPr>
              <p:spPr>
                <a:xfrm>
                  <a:off x="2527900" y="517325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编译原理</a:t>
                  </a:r>
                </a:p>
              </p:txBody>
            </p:sp>
          </p:grpSp>
          <p:grpSp>
            <p:nvGrpSpPr>
              <p:cNvPr id="19" name="组 18"/>
              <p:cNvGrpSpPr/>
              <p:nvPr/>
            </p:nvGrpSpPr>
            <p:grpSpPr>
              <a:xfrm>
                <a:off x="2541000" y="4638504"/>
                <a:ext cx="5740691" cy="369332"/>
                <a:chOff x="2541000" y="4651609"/>
                <a:chExt cx="5740691" cy="369332"/>
              </a:xfrm>
            </p:grpSpPr>
            <p:sp>
              <p:nvSpPr>
                <p:cNvPr id="7" name="矩形 6"/>
                <p:cNvSpPr/>
                <p:nvPr/>
              </p:nvSpPr>
              <p:spPr>
                <a:xfrm>
                  <a:off x="3786005" y="4651609"/>
                  <a:ext cx="1569660"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程序设计基础</a:t>
                  </a:r>
                </a:p>
              </p:txBody>
            </p:sp>
            <p:sp>
              <p:nvSpPr>
                <p:cNvPr id="8" name="矩形 7"/>
                <p:cNvSpPr/>
                <p:nvPr/>
              </p:nvSpPr>
              <p:spPr>
                <a:xfrm>
                  <a:off x="5492674" y="4651609"/>
                  <a:ext cx="1544012"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solidFill>
                        <a:schemeClr val="tx1"/>
                      </a:solidFill>
                    </a:rPr>
                    <a:t>C++</a:t>
                  </a:r>
                  <a:r>
                    <a:rPr lang="zh-CN" altLang="en-US" dirty="0">
                      <a:solidFill>
                        <a:schemeClr val="tx1"/>
                      </a:solidFill>
                    </a:rPr>
                    <a:t>程序设计</a:t>
                  </a:r>
                </a:p>
              </p:txBody>
            </p:sp>
            <p:sp>
              <p:nvSpPr>
                <p:cNvPr id="10" name="矩形 9"/>
                <p:cNvSpPr/>
                <p:nvPr/>
              </p:nvSpPr>
              <p:spPr>
                <a:xfrm>
                  <a:off x="2541000" y="4651609"/>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数据结构</a:t>
                  </a:r>
                </a:p>
              </p:txBody>
            </p:sp>
            <p:sp>
              <p:nvSpPr>
                <p:cNvPr id="16" name="矩形 15"/>
                <p:cNvSpPr/>
                <p:nvPr/>
              </p:nvSpPr>
              <p:spPr>
                <a:xfrm>
                  <a:off x="7173695" y="4651609"/>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操作系统</a:t>
                  </a:r>
                </a:p>
              </p:txBody>
            </p:sp>
          </p:grpSp>
          <p:grpSp>
            <p:nvGrpSpPr>
              <p:cNvPr id="20" name="组 19"/>
              <p:cNvGrpSpPr/>
              <p:nvPr/>
            </p:nvGrpSpPr>
            <p:grpSpPr>
              <a:xfrm>
                <a:off x="2541000" y="4103752"/>
                <a:ext cx="5740691" cy="369332"/>
                <a:chOff x="2541000" y="4103752"/>
                <a:chExt cx="5740691" cy="369332"/>
              </a:xfrm>
            </p:grpSpPr>
            <p:sp>
              <p:nvSpPr>
                <p:cNvPr id="13" name="矩形 12"/>
                <p:cNvSpPr/>
                <p:nvPr/>
              </p:nvSpPr>
              <p:spPr>
                <a:xfrm>
                  <a:off x="6481198" y="4103752"/>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算法设计与分析</a:t>
                  </a:r>
                </a:p>
              </p:txBody>
            </p:sp>
            <p:sp>
              <p:nvSpPr>
                <p:cNvPr id="14" name="矩形 13"/>
                <p:cNvSpPr/>
                <p:nvPr/>
              </p:nvSpPr>
              <p:spPr>
                <a:xfrm>
                  <a:off x="2541000" y="4103752"/>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数据库系统原理</a:t>
                  </a:r>
                </a:p>
              </p:txBody>
            </p:sp>
            <p:sp>
              <p:nvSpPr>
                <p:cNvPr id="17" name="矩形 16"/>
                <p:cNvSpPr/>
                <p:nvPr/>
              </p:nvSpPr>
              <p:spPr>
                <a:xfrm>
                  <a:off x="4737789" y="4103752"/>
                  <a:ext cx="134844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9525" lvl="1"/>
                  <a:r>
                    <a:rPr lang="zh-CN" altLang="en-US" dirty="0">
                      <a:solidFill>
                        <a:schemeClr val="dk1"/>
                      </a:solidFill>
                      <a:latin typeface="+mn-lt"/>
                      <a:ea typeface="+mn-ea"/>
                    </a:rPr>
                    <a:t>计算机网络</a:t>
                  </a:r>
                </a:p>
              </p:txBody>
            </p:sp>
          </p:grpSp>
        </p:grpSp>
        <p:sp>
          <p:nvSpPr>
            <p:cNvPr id="22" name="矩形 21"/>
            <p:cNvSpPr/>
            <p:nvPr/>
          </p:nvSpPr>
          <p:spPr>
            <a:xfrm>
              <a:off x="107504" y="4869160"/>
              <a:ext cx="8915156"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71016" y="5070874"/>
              <a:ext cx="1268280" cy="1323439"/>
            </a:xfrm>
            <a:prstGeom prst="rect">
              <a:avLst/>
            </a:prstGeom>
            <a:noFill/>
          </p:spPr>
          <p:txBody>
            <a:bodyPr wrap="square" rtlCol="0">
              <a:spAutoFit/>
            </a:bodyPr>
            <a:lstStyle/>
            <a:p>
              <a:r>
                <a:rPr kumimoji="1" lang="zh-CN" altLang="en-US" sz="4000">
                  <a:solidFill>
                    <a:srgbClr val="FF0000"/>
                  </a:solidFill>
                </a:rPr>
                <a:t>学科</a:t>
              </a:r>
              <a:r>
                <a:rPr kumimoji="1" lang="zh-CN" altLang="en-US" sz="4000" smtClean="0">
                  <a:solidFill>
                    <a:srgbClr val="FF0000"/>
                  </a:solidFill>
                </a:rPr>
                <a:t>基础</a:t>
              </a:r>
              <a:endParaRPr kumimoji="1" lang="zh-CN" altLang="en-US" sz="4000" dirty="0">
                <a:solidFill>
                  <a:srgbClr val="FF0000"/>
                </a:solidFill>
              </a:endParaRPr>
            </a:p>
          </p:txBody>
        </p:sp>
      </p:grpSp>
      <p:grpSp>
        <p:nvGrpSpPr>
          <p:cNvPr id="47" name="组 46"/>
          <p:cNvGrpSpPr/>
          <p:nvPr/>
        </p:nvGrpSpPr>
        <p:grpSpPr>
          <a:xfrm>
            <a:off x="2509622" y="1700968"/>
            <a:ext cx="1918800" cy="2258256"/>
            <a:chOff x="2509622" y="1700968"/>
            <a:chExt cx="1918800" cy="2258256"/>
          </a:xfrm>
        </p:grpSpPr>
        <p:pic>
          <p:nvPicPr>
            <p:cNvPr id="40" name="图片 39"/>
            <p:cNvPicPr>
              <a:picLocks/>
            </p:cNvPicPr>
            <p:nvPr/>
          </p:nvPicPr>
          <p:blipFill>
            <a:blip r:embed="rId3">
              <a:extLst>
                <a:ext uri="{28A0092B-C50C-407E-A947-70E740481C1C}">
                  <a14:useLocalDpi xmlns:a14="http://schemas.microsoft.com/office/drawing/2010/main" val="0"/>
                </a:ext>
              </a:extLst>
            </a:blip>
            <a:stretch>
              <a:fillRect/>
            </a:stretch>
          </p:blipFill>
          <p:spPr>
            <a:xfrm flipH="1">
              <a:off x="2509622" y="1700968"/>
              <a:ext cx="1918800" cy="144000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sp>
          <p:nvSpPr>
            <p:cNvPr id="41" name="矩形 40"/>
            <p:cNvSpPr/>
            <p:nvPr/>
          </p:nvSpPr>
          <p:spPr>
            <a:xfrm>
              <a:off x="2799608" y="3251338"/>
              <a:ext cx="1467068" cy="707886"/>
            </a:xfrm>
            <a:prstGeom prst="rect">
              <a:avLst/>
            </a:prstGeom>
          </p:spPr>
          <p:txBody>
            <a:bodyPr wrap="none">
              <a:spAutoFit/>
            </a:bodyPr>
            <a:lstStyle/>
            <a:p>
              <a:r>
                <a:rPr lang="zh-CN" altLang="en-US" sz="2000"/>
                <a:t>计算机</a:t>
              </a:r>
              <a:r>
                <a:rPr lang="zh-CN" altLang="en-US" sz="2000" smtClean="0"/>
                <a:t>网络</a:t>
              </a:r>
            </a:p>
            <a:p>
              <a:r>
                <a:rPr lang="zh-CN" altLang="en-US" sz="2000" dirty="0" smtClean="0"/>
                <a:t>与</a:t>
              </a:r>
              <a:r>
                <a:rPr lang="zh-CN" altLang="en-US" sz="2000" dirty="0"/>
                <a:t>信息安全</a:t>
              </a:r>
            </a:p>
          </p:txBody>
        </p:sp>
      </p:grpSp>
      <p:grpSp>
        <p:nvGrpSpPr>
          <p:cNvPr id="48" name="组 47"/>
          <p:cNvGrpSpPr/>
          <p:nvPr/>
        </p:nvGrpSpPr>
        <p:grpSpPr>
          <a:xfrm>
            <a:off x="4767724" y="1700968"/>
            <a:ext cx="1919999" cy="2249362"/>
            <a:chOff x="4767724" y="1700968"/>
            <a:chExt cx="1919999" cy="2249362"/>
          </a:xfrm>
        </p:grpSpPr>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724" y="1700968"/>
              <a:ext cx="1919999" cy="1440000"/>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sp>
          <p:nvSpPr>
            <p:cNvPr id="42" name="矩形 41"/>
            <p:cNvSpPr/>
            <p:nvPr/>
          </p:nvSpPr>
          <p:spPr>
            <a:xfrm>
              <a:off x="4994189" y="3242444"/>
              <a:ext cx="1467068" cy="707886"/>
            </a:xfrm>
            <a:prstGeom prst="rect">
              <a:avLst/>
            </a:prstGeom>
          </p:spPr>
          <p:txBody>
            <a:bodyPr wrap="none">
              <a:spAutoFit/>
            </a:bodyPr>
            <a:lstStyle/>
            <a:p>
              <a:pPr algn="ctr"/>
              <a:r>
                <a:rPr lang="zh-CN" altLang="en-US" sz="2000" dirty="0"/>
                <a:t>程序</a:t>
              </a:r>
              <a:r>
                <a:rPr lang="zh-CN" altLang="en-US" sz="2000" dirty="0" smtClean="0"/>
                <a:t>开发</a:t>
              </a:r>
            </a:p>
            <a:p>
              <a:pPr algn="ctr"/>
              <a:r>
                <a:rPr lang="zh-CN" altLang="en-US" sz="2000" dirty="0" smtClean="0"/>
                <a:t>与软件</a:t>
              </a:r>
              <a:r>
                <a:rPr lang="zh-CN" altLang="en-US" sz="2000" dirty="0"/>
                <a:t>工程</a:t>
              </a:r>
            </a:p>
          </p:txBody>
        </p:sp>
      </p:grpSp>
      <p:grpSp>
        <p:nvGrpSpPr>
          <p:cNvPr id="49" name="组 48"/>
          <p:cNvGrpSpPr/>
          <p:nvPr/>
        </p:nvGrpSpPr>
        <p:grpSpPr>
          <a:xfrm>
            <a:off x="7027025" y="1700968"/>
            <a:ext cx="1936590" cy="2231736"/>
            <a:chOff x="7027025" y="1700968"/>
            <a:chExt cx="1936590" cy="2231736"/>
          </a:xfrm>
        </p:grpSpPr>
        <p:pic>
          <p:nvPicPr>
            <p:cNvPr id="38" name="图片 37"/>
            <p:cNvPicPr>
              <a:picLocks/>
            </p:cNvPicPr>
            <p:nvPr/>
          </p:nvPicPr>
          <p:blipFill>
            <a:blip r:embed="rId5">
              <a:extLst>
                <a:ext uri="{28A0092B-C50C-407E-A947-70E740481C1C}">
                  <a14:useLocalDpi xmlns:a14="http://schemas.microsoft.com/office/drawing/2010/main" val="0"/>
                </a:ext>
              </a:extLst>
            </a:blip>
            <a:stretch>
              <a:fillRect/>
            </a:stretch>
          </p:blipFill>
          <p:spPr>
            <a:xfrm>
              <a:off x="7027025" y="1700968"/>
              <a:ext cx="1918800" cy="1440000"/>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43" name="矩形 42"/>
            <p:cNvSpPr/>
            <p:nvPr/>
          </p:nvSpPr>
          <p:spPr>
            <a:xfrm>
              <a:off x="7240065" y="3224818"/>
              <a:ext cx="1723550" cy="707886"/>
            </a:xfrm>
            <a:prstGeom prst="rect">
              <a:avLst/>
            </a:prstGeom>
            <a:ln>
              <a:noFill/>
            </a:ln>
          </p:spPr>
          <p:txBody>
            <a:bodyPr wrap="none">
              <a:spAutoFit/>
            </a:bodyPr>
            <a:lstStyle/>
            <a:p>
              <a:pPr algn="ctr"/>
              <a:r>
                <a:rPr lang="zh-CN" altLang="en-US" sz="2000" dirty="0"/>
                <a:t>社会计算</a:t>
              </a:r>
              <a:r>
                <a:rPr lang="zh-CN" altLang="en-US" sz="2000" dirty="0" smtClean="0"/>
                <a:t>与</a:t>
              </a:r>
            </a:p>
            <a:p>
              <a:pPr algn="ctr"/>
              <a:r>
                <a:rPr lang="zh-CN" altLang="en-US" sz="2000" dirty="0" smtClean="0"/>
                <a:t>生物</a:t>
              </a:r>
              <a:r>
                <a:rPr lang="zh-CN" altLang="en-US" sz="2000" dirty="0"/>
                <a:t>信息处理</a:t>
              </a:r>
            </a:p>
          </p:txBody>
        </p:sp>
      </p:grpSp>
      <p:grpSp>
        <p:nvGrpSpPr>
          <p:cNvPr id="46" name="组 45"/>
          <p:cNvGrpSpPr/>
          <p:nvPr/>
        </p:nvGrpSpPr>
        <p:grpSpPr>
          <a:xfrm>
            <a:off x="251520" y="1700968"/>
            <a:ext cx="1918800" cy="1950480"/>
            <a:chOff x="251520" y="1700968"/>
            <a:chExt cx="1918800" cy="1950480"/>
          </a:xfrm>
        </p:grpSpPr>
        <p:pic>
          <p:nvPicPr>
            <p:cNvPr id="44" name="图片 43"/>
            <p:cNvPicPr>
              <a:picLocks/>
            </p:cNvPicPr>
            <p:nvPr/>
          </p:nvPicPr>
          <p:blipFill>
            <a:blip r:embed="rId6">
              <a:extLst>
                <a:ext uri="{28A0092B-C50C-407E-A947-70E740481C1C}">
                  <a14:useLocalDpi xmlns:a14="http://schemas.microsoft.com/office/drawing/2010/main" val="0"/>
                </a:ext>
              </a:extLst>
            </a:blip>
            <a:stretch>
              <a:fillRect/>
            </a:stretch>
          </p:blipFill>
          <p:spPr>
            <a:xfrm>
              <a:off x="251520" y="1700968"/>
              <a:ext cx="1918800" cy="1440000"/>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sp>
          <p:nvSpPr>
            <p:cNvPr id="45" name="矩形 44"/>
            <p:cNvSpPr/>
            <p:nvPr/>
          </p:nvSpPr>
          <p:spPr>
            <a:xfrm>
              <a:off x="471622" y="3251338"/>
              <a:ext cx="1467068" cy="400110"/>
            </a:xfrm>
            <a:prstGeom prst="rect">
              <a:avLst/>
            </a:prstGeom>
          </p:spPr>
          <p:txBody>
            <a:bodyPr wrap="none">
              <a:spAutoFit/>
            </a:bodyPr>
            <a:lstStyle/>
            <a:p>
              <a:r>
                <a:rPr lang="zh-CN" altLang="en-US" sz="2000" dirty="0"/>
                <a:t>建模与计算</a:t>
              </a:r>
            </a:p>
          </p:txBody>
        </p:sp>
      </p:grpSp>
      <p:sp>
        <p:nvSpPr>
          <p:cNvPr id="50" name="上箭头 49"/>
          <p:cNvSpPr/>
          <p:nvPr/>
        </p:nvSpPr>
        <p:spPr>
          <a:xfrm>
            <a:off x="735304" y="4229725"/>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上箭头 50"/>
          <p:cNvSpPr/>
          <p:nvPr/>
        </p:nvSpPr>
        <p:spPr>
          <a:xfrm>
            <a:off x="2999170" y="4229725"/>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上箭头 51"/>
          <p:cNvSpPr/>
          <p:nvPr/>
        </p:nvSpPr>
        <p:spPr>
          <a:xfrm>
            <a:off x="5325916" y="4220912"/>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上箭头 52"/>
          <p:cNvSpPr/>
          <p:nvPr/>
        </p:nvSpPr>
        <p:spPr>
          <a:xfrm>
            <a:off x="7631988" y="4219190"/>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104035"/>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par>
                                <p:cTn id="16" presetID="3" presetClass="entr" presetSubtype="1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blinds(horizontal)">
                                      <p:cBhvr>
                                        <p:cTn id="23" dur="500"/>
                                        <p:tgtEl>
                                          <p:spTgt spid="52"/>
                                        </p:tgtEl>
                                      </p:cBhvr>
                                    </p:animEffect>
                                  </p:childTnLst>
                                </p:cTn>
                              </p:par>
                              <p:par>
                                <p:cTn id="24" presetID="3" presetClass="entr" presetSubtype="1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blinds(horizontal)">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linds(horizontal)">
                                      <p:cBhvr>
                                        <p:cTn id="31" dur="500"/>
                                        <p:tgtEl>
                                          <p:spTgt spid="53"/>
                                        </p:tgtEl>
                                      </p:cBhvr>
                                    </p:animEffect>
                                  </p:childTnLst>
                                </p:cTn>
                              </p:par>
                              <p:par>
                                <p:cTn id="32" presetID="3"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linds(horizont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p>
        </p:txBody>
      </p:sp>
      <p:sp>
        <p:nvSpPr>
          <p:cNvPr id="3" name="内容占位符 2"/>
          <p:cNvSpPr>
            <a:spLocks noGrp="1"/>
          </p:cNvSpPr>
          <p:nvPr>
            <p:ph idx="1"/>
          </p:nvPr>
        </p:nvSpPr>
        <p:spPr>
          <a:xfrm>
            <a:off x="484437" y="1392562"/>
            <a:ext cx="3367483" cy="5198789"/>
          </a:xfrm>
        </p:spPr>
        <p:txBody>
          <a:bodyPr/>
          <a:lstStyle/>
          <a:p>
            <a:pPr>
              <a:lnSpc>
                <a:spcPct val="100000"/>
              </a:lnSpc>
            </a:pPr>
            <a:r>
              <a:rPr lang="zh-CN" altLang="zh-CN" dirty="0">
                <a:solidFill>
                  <a:srgbClr val="C00000"/>
                </a:solidFill>
              </a:rPr>
              <a:t>数字图像处理</a:t>
            </a:r>
            <a:r>
              <a:rPr lang="en-US" altLang="zh-CN" baseline="30000" dirty="0" smtClean="0">
                <a:solidFill>
                  <a:srgbClr val="C00000"/>
                </a:solidFill>
              </a:rPr>
              <a:t>*</a:t>
            </a:r>
            <a:endParaRPr lang="en-US" altLang="zh-CN" dirty="0">
              <a:solidFill>
                <a:srgbClr val="C00000"/>
              </a:solidFill>
            </a:endParaRPr>
          </a:p>
          <a:p>
            <a:pPr>
              <a:lnSpc>
                <a:spcPct val="100000"/>
              </a:lnSpc>
            </a:pPr>
            <a:r>
              <a:rPr lang="zh-CN" altLang="zh-CN" dirty="0" smtClean="0">
                <a:solidFill>
                  <a:srgbClr val="C00000"/>
                </a:solidFill>
              </a:rPr>
              <a:t>模式</a:t>
            </a:r>
            <a:r>
              <a:rPr lang="zh-CN" altLang="zh-CN" dirty="0">
                <a:solidFill>
                  <a:srgbClr val="C00000"/>
                </a:solidFill>
              </a:rPr>
              <a:t>识别基础</a:t>
            </a:r>
            <a:r>
              <a:rPr lang="en-US" altLang="zh-CN" baseline="30000" dirty="0" smtClean="0">
                <a:solidFill>
                  <a:srgbClr val="C00000"/>
                </a:solidFill>
              </a:rPr>
              <a:t>*</a:t>
            </a:r>
            <a:endParaRPr lang="en-US" altLang="zh-CN" dirty="0">
              <a:solidFill>
                <a:srgbClr val="C00000"/>
              </a:solidFill>
            </a:endParaRPr>
          </a:p>
          <a:p>
            <a:pPr>
              <a:lnSpc>
                <a:spcPct val="100000"/>
              </a:lnSpc>
            </a:pPr>
            <a:r>
              <a:rPr lang="zh-CN" altLang="zh-CN" dirty="0" smtClean="0">
                <a:solidFill>
                  <a:srgbClr val="C00000"/>
                </a:solidFill>
              </a:rPr>
              <a:t>人工智</a:t>
            </a:r>
            <a:r>
              <a:rPr lang="zh-CN" altLang="zh-CN" dirty="0">
                <a:solidFill>
                  <a:srgbClr val="C00000"/>
                </a:solidFill>
              </a:rPr>
              <a:t>能</a:t>
            </a:r>
            <a:r>
              <a:rPr lang="en-US" altLang="zh-CN" baseline="30000" dirty="0" smtClean="0">
                <a:solidFill>
                  <a:srgbClr val="C00000"/>
                </a:solidFill>
              </a:rPr>
              <a:t>*</a:t>
            </a:r>
            <a:endParaRPr lang="en-US" altLang="zh-CN" dirty="0">
              <a:solidFill>
                <a:srgbClr val="C00000"/>
              </a:solidFill>
            </a:endParaRPr>
          </a:p>
          <a:p>
            <a:pPr>
              <a:lnSpc>
                <a:spcPct val="100000"/>
              </a:lnSpc>
            </a:pPr>
            <a:r>
              <a:rPr lang="zh-CN" altLang="zh-CN" dirty="0" smtClean="0">
                <a:solidFill>
                  <a:srgbClr val="C00000"/>
                </a:solidFill>
              </a:rPr>
              <a:t>数学</a:t>
            </a:r>
            <a:r>
              <a:rPr lang="zh-CN" altLang="zh-CN" dirty="0">
                <a:solidFill>
                  <a:srgbClr val="C00000"/>
                </a:solidFill>
              </a:rPr>
              <a:t>建模</a:t>
            </a:r>
            <a:r>
              <a:rPr lang="en-US" altLang="zh-CN" baseline="30000" dirty="0" smtClean="0">
                <a:solidFill>
                  <a:srgbClr val="C00000"/>
                </a:solidFill>
              </a:rPr>
              <a:t>*</a:t>
            </a:r>
            <a:endParaRPr lang="en-US" altLang="zh-CN" dirty="0">
              <a:solidFill>
                <a:srgbClr val="C00000"/>
              </a:solidFill>
            </a:endParaRPr>
          </a:p>
          <a:p>
            <a:pPr>
              <a:lnSpc>
                <a:spcPct val="100000"/>
              </a:lnSpc>
            </a:pPr>
            <a:r>
              <a:rPr lang="zh-CN" altLang="zh-CN" dirty="0" smtClean="0">
                <a:solidFill>
                  <a:srgbClr val="C00000"/>
                </a:solidFill>
              </a:rPr>
              <a:t>计算机</a:t>
            </a:r>
            <a:r>
              <a:rPr lang="zh-CN" altLang="zh-CN" dirty="0">
                <a:solidFill>
                  <a:srgbClr val="C00000"/>
                </a:solidFill>
              </a:rPr>
              <a:t>图形学</a:t>
            </a:r>
            <a:r>
              <a:rPr lang="en-US" altLang="zh-CN" baseline="30000" dirty="0" smtClean="0">
                <a:solidFill>
                  <a:srgbClr val="C00000"/>
                </a:solidFill>
              </a:rPr>
              <a:t>*</a:t>
            </a:r>
            <a:endParaRPr lang="en-US" altLang="zh-CN" dirty="0">
              <a:solidFill>
                <a:srgbClr val="C00000"/>
              </a:solidFill>
            </a:endParaRPr>
          </a:p>
          <a:p>
            <a:pPr>
              <a:lnSpc>
                <a:spcPct val="100000"/>
              </a:lnSpc>
            </a:pPr>
            <a:r>
              <a:rPr lang="zh-CN" altLang="zh-CN" dirty="0" smtClean="0">
                <a:solidFill>
                  <a:srgbClr val="C00000"/>
                </a:solidFill>
              </a:rPr>
              <a:t>数据</a:t>
            </a:r>
            <a:r>
              <a:rPr lang="zh-CN" altLang="zh-CN" dirty="0">
                <a:solidFill>
                  <a:srgbClr val="C00000"/>
                </a:solidFill>
              </a:rPr>
              <a:t>挖掘</a:t>
            </a:r>
            <a:r>
              <a:rPr lang="en-US" altLang="zh-CN" baseline="30000" dirty="0" smtClean="0">
                <a:solidFill>
                  <a:srgbClr val="C00000"/>
                </a:solidFill>
              </a:rPr>
              <a:t>*</a:t>
            </a:r>
            <a:endParaRPr lang="en-US" altLang="zh-CN" dirty="0">
              <a:solidFill>
                <a:srgbClr val="C00000"/>
              </a:solidFill>
            </a:endParaRPr>
          </a:p>
        </p:txBody>
      </p:sp>
      <p:sp>
        <p:nvSpPr>
          <p:cNvPr id="4" name="日期占位符 3"/>
          <p:cNvSpPr>
            <a:spLocks noGrp="1"/>
          </p:cNvSpPr>
          <p:nvPr>
            <p:ph type="dt" sz="half" idx="10"/>
          </p:nvPr>
        </p:nvSpPr>
        <p:spPr/>
        <p:txBody>
          <a:bodyPr/>
          <a:lstStyle/>
          <a:p>
            <a:pPr>
              <a:defRPr/>
            </a:pPr>
            <a:fld id="{6EC3CCE1-11EB-CB4C-B873-7BB6906C9DEF}"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31</a:t>
            </a:fld>
            <a:endParaRPr lang="en-US" altLang="zh-CN"/>
          </a:p>
        </p:txBody>
      </p:sp>
      <p:sp>
        <p:nvSpPr>
          <p:cNvPr id="7" name="内容占位符 2"/>
          <p:cNvSpPr txBox="1">
            <a:spLocks/>
          </p:cNvSpPr>
          <p:nvPr/>
        </p:nvSpPr>
        <p:spPr bwMode="auto">
          <a:xfrm>
            <a:off x="4365874" y="1392562"/>
            <a:ext cx="3916757" cy="519878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1" fontAlgn="base" hangingPunct="1">
              <a:lnSpc>
                <a:spcPct val="150000"/>
              </a:lnSpc>
              <a:spcBef>
                <a:spcPct val="20000"/>
              </a:spcBef>
              <a:spcAft>
                <a:spcPct val="0"/>
              </a:spcAft>
              <a:buClr>
                <a:schemeClr val="accent1"/>
              </a:buClr>
              <a:buSzPct val="85000"/>
              <a:buFont typeface="Arial" charset="0"/>
              <a:buChar char="•"/>
              <a:defRPr kumimoji="1" sz="2800" kern="1200">
                <a:solidFill>
                  <a:schemeClr val="tx1"/>
                </a:solidFill>
                <a:latin typeface="华文楷体"/>
                <a:ea typeface="华文楷体"/>
                <a:cs typeface="华文楷体"/>
              </a:defRPr>
            </a:lvl1pPr>
            <a:lvl2pPr marL="457200" indent="-182563" algn="l" rtl="0" eaLnBrk="1" fontAlgn="base" hangingPunct="1">
              <a:lnSpc>
                <a:spcPct val="150000"/>
              </a:lnSpc>
              <a:spcBef>
                <a:spcPct val="20000"/>
              </a:spcBef>
              <a:spcAft>
                <a:spcPct val="0"/>
              </a:spcAft>
              <a:buClr>
                <a:schemeClr val="accent1"/>
              </a:buClr>
              <a:buSzPct val="85000"/>
              <a:buFont typeface="Arial" charset="0"/>
              <a:buChar char="•"/>
              <a:defRPr kumimoji="1" sz="2400" kern="1200">
                <a:solidFill>
                  <a:schemeClr val="tx1"/>
                </a:solidFill>
                <a:latin typeface="华文楷体"/>
                <a:ea typeface="华文楷体"/>
                <a:cs typeface="华文楷体"/>
              </a:defRPr>
            </a:lvl2pPr>
            <a:lvl3pPr marL="730250" indent="-182563" algn="l" rtl="0" eaLnBrk="1" fontAlgn="base" hangingPunct="1">
              <a:lnSpc>
                <a:spcPct val="150000"/>
              </a:lnSpc>
              <a:spcBef>
                <a:spcPct val="20000"/>
              </a:spcBef>
              <a:spcAft>
                <a:spcPct val="0"/>
              </a:spcAft>
              <a:buClr>
                <a:schemeClr val="accent1"/>
              </a:buClr>
              <a:buSzPct val="90000"/>
              <a:buFont typeface="Arial" charset="0"/>
              <a:buChar char="•"/>
              <a:defRPr kumimoji="1" sz="2000" kern="1200">
                <a:solidFill>
                  <a:schemeClr val="tx1"/>
                </a:solidFill>
                <a:latin typeface="华文楷体"/>
                <a:ea typeface="华文楷体"/>
                <a:cs typeface="华文楷体"/>
              </a:defRPr>
            </a:lvl3pPr>
            <a:lvl4pPr marL="1004888" indent="-182563" algn="l" rtl="0" eaLnBrk="1" fontAlgn="base" hangingPunct="1">
              <a:lnSpc>
                <a:spcPct val="150000"/>
              </a:lnSpc>
              <a:spcBef>
                <a:spcPct val="20000"/>
              </a:spcBef>
              <a:spcAft>
                <a:spcPct val="0"/>
              </a:spcAft>
              <a:buClr>
                <a:schemeClr val="accent1"/>
              </a:buClr>
              <a:buFont typeface="Arial" charset="0"/>
              <a:buChar char="•"/>
              <a:defRPr kumimoji="1" sz="1800" kern="1200">
                <a:solidFill>
                  <a:schemeClr val="tx1"/>
                </a:solidFill>
                <a:latin typeface="华文楷体"/>
                <a:ea typeface="华文楷体"/>
                <a:cs typeface="华文楷体"/>
              </a:defRPr>
            </a:lvl4pPr>
            <a:lvl5pPr marL="1187450" indent="-136525" algn="l" rtl="0" eaLnBrk="1" fontAlgn="base" hangingPunct="1">
              <a:lnSpc>
                <a:spcPct val="150000"/>
              </a:lnSpc>
              <a:spcBef>
                <a:spcPct val="20000"/>
              </a:spcBef>
              <a:spcAft>
                <a:spcPct val="0"/>
              </a:spcAft>
              <a:buClr>
                <a:schemeClr val="accent1"/>
              </a:buClr>
              <a:buSzPct val="100000"/>
              <a:buFont typeface="Arial" charset="0"/>
              <a:buChar char="•"/>
              <a:defRPr kumimoji="1" sz="1600" kern="1200">
                <a:solidFill>
                  <a:schemeClr val="tx1"/>
                </a:solidFill>
                <a:latin typeface="华文楷体"/>
                <a:ea typeface="华文楷体"/>
                <a:cs typeface="华文楷体"/>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00000"/>
              </a:lnSpc>
            </a:pPr>
            <a:r>
              <a:rPr lang="zh-CN" altLang="zh-CN" dirty="0"/>
              <a:t>数据可视化</a:t>
            </a:r>
            <a:endParaRPr lang="en-US" altLang="zh-CN" dirty="0"/>
          </a:p>
          <a:p>
            <a:pPr>
              <a:lnSpc>
                <a:spcPct val="100000"/>
              </a:lnSpc>
            </a:pPr>
            <a:r>
              <a:rPr lang="zh-CN" altLang="zh-CN" dirty="0"/>
              <a:t>计算方法</a:t>
            </a:r>
            <a:endParaRPr lang="en-US" altLang="zh-CN" dirty="0"/>
          </a:p>
          <a:p>
            <a:pPr>
              <a:lnSpc>
                <a:spcPct val="100000"/>
              </a:lnSpc>
            </a:pPr>
            <a:r>
              <a:rPr lang="zh-CN" altLang="zh-CN" dirty="0" smtClean="0"/>
              <a:t>程序设计实践</a:t>
            </a:r>
            <a:endParaRPr lang="en-US" altLang="zh-CN" dirty="0" smtClean="0"/>
          </a:p>
          <a:p>
            <a:pPr>
              <a:lnSpc>
                <a:spcPct val="100000"/>
              </a:lnSpc>
            </a:pPr>
            <a:r>
              <a:rPr lang="zh-CN" altLang="zh-CN" dirty="0" smtClean="0"/>
              <a:t>中文信息处理</a:t>
            </a:r>
            <a:endParaRPr lang="en-US" altLang="zh-CN" dirty="0" smtClean="0"/>
          </a:p>
          <a:p>
            <a:pPr>
              <a:lnSpc>
                <a:spcPct val="100000"/>
              </a:lnSpc>
            </a:pPr>
            <a:r>
              <a:rPr lang="zh-CN" altLang="zh-CN" dirty="0" smtClean="0"/>
              <a:t>形式语言与自动机</a:t>
            </a:r>
            <a:endParaRPr lang="en-US" altLang="zh-CN" dirty="0" smtClean="0"/>
          </a:p>
          <a:p>
            <a:pPr>
              <a:lnSpc>
                <a:spcPct val="100000"/>
              </a:lnSpc>
            </a:pPr>
            <a:r>
              <a:rPr lang="zh-CN" altLang="zh-CN" dirty="0" smtClean="0"/>
              <a:t>机器学习导论</a:t>
            </a:r>
            <a:endParaRPr lang="en-US" altLang="zh-CN" dirty="0" smtClean="0"/>
          </a:p>
          <a:p>
            <a:pPr>
              <a:lnSpc>
                <a:spcPct val="100000"/>
              </a:lnSpc>
            </a:pPr>
            <a:r>
              <a:rPr lang="zh-CN" altLang="zh-CN" dirty="0" smtClean="0"/>
              <a:t>现代信息检索导论</a:t>
            </a:r>
            <a:endParaRPr lang="en-US" altLang="zh-CN" dirty="0" smtClean="0"/>
          </a:p>
          <a:p>
            <a:pPr>
              <a:lnSpc>
                <a:spcPct val="100000"/>
              </a:lnSpc>
            </a:pPr>
            <a:r>
              <a:rPr lang="zh-CN" altLang="zh-CN" dirty="0" smtClean="0"/>
              <a:t>计算机视觉</a:t>
            </a:r>
            <a:endParaRPr lang="zh-CN" altLang="en-US" dirty="0"/>
          </a:p>
        </p:txBody>
      </p:sp>
    </p:spTree>
    <p:extLst>
      <p:ext uri="{BB962C8B-B14F-4D97-AF65-F5344CB8AC3E}">
        <p14:creationId xmlns:p14="http://schemas.microsoft.com/office/powerpoint/2010/main" val="1757312986"/>
      </p:ext>
    </p:extLst>
  </p:cSld>
  <p:clrMapOvr>
    <a:masterClrMapping/>
  </p:clrMapOvr>
  <p:transition spd="med" advTm="37597">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计算机网络与信息安全 </a:t>
            </a:r>
            <a:endParaRPr lang="zh-CN" altLang="en-US" dirty="0"/>
          </a:p>
        </p:txBody>
      </p:sp>
      <p:sp>
        <p:nvSpPr>
          <p:cNvPr id="3" name="内容占位符 2"/>
          <p:cNvSpPr>
            <a:spLocks noGrp="1"/>
          </p:cNvSpPr>
          <p:nvPr>
            <p:ph idx="1"/>
          </p:nvPr>
        </p:nvSpPr>
        <p:spPr>
          <a:xfrm>
            <a:off x="484437" y="1392562"/>
            <a:ext cx="3727523" cy="5198789"/>
          </a:xfrm>
        </p:spPr>
        <p:txBody>
          <a:bodyPr/>
          <a:lstStyle/>
          <a:p>
            <a:pPr>
              <a:lnSpc>
                <a:spcPct val="100000"/>
              </a:lnSpc>
            </a:pPr>
            <a:r>
              <a:rPr lang="zh-CN" altLang="en-US" dirty="0">
                <a:solidFill>
                  <a:srgbClr val="C00000"/>
                </a:solidFill>
              </a:rPr>
              <a:t>密码学与信息安全</a:t>
            </a:r>
            <a:r>
              <a:rPr lang="zh-CN" altLang="en-US" dirty="0" smtClean="0">
                <a:solidFill>
                  <a:srgbClr val="C00000"/>
                </a:solidFill>
              </a:rPr>
              <a:t>*</a:t>
            </a:r>
            <a:endParaRPr lang="en-US" altLang="zh-CN" dirty="0" smtClean="0">
              <a:solidFill>
                <a:srgbClr val="C00000"/>
              </a:solidFill>
            </a:endParaRPr>
          </a:p>
          <a:p>
            <a:pPr>
              <a:lnSpc>
                <a:spcPct val="100000"/>
              </a:lnSpc>
            </a:pPr>
            <a:r>
              <a:rPr lang="zh-CN" altLang="en-US" dirty="0" smtClean="0">
                <a:solidFill>
                  <a:srgbClr val="C00000"/>
                </a:solidFill>
              </a:rPr>
              <a:t>无线</a:t>
            </a:r>
            <a:r>
              <a:rPr lang="zh-CN" altLang="en-US" dirty="0">
                <a:solidFill>
                  <a:srgbClr val="C00000"/>
                </a:solidFill>
              </a:rPr>
              <a:t>网络安全与实践</a:t>
            </a:r>
            <a:r>
              <a:rPr lang="zh-CN" altLang="en-US" dirty="0" smtClean="0">
                <a:solidFill>
                  <a:srgbClr val="C00000"/>
                </a:solidFill>
              </a:rPr>
              <a:t>*</a:t>
            </a:r>
            <a:endParaRPr lang="en-US" altLang="zh-CN" dirty="0" smtClean="0">
              <a:solidFill>
                <a:srgbClr val="C00000"/>
              </a:solidFill>
            </a:endParaRPr>
          </a:p>
          <a:p>
            <a:pPr>
              <a:lnSpc>
                <a:spcPct val="100000"/>
              </a:lnSpc>
            </a:pPr>
            <a:r>
              <a:rPr lang="zh-CN" altLang="en-US" dirty="0" smtClean="0">
                <a:solidFill>
                  <a:srgbClr val="C00000"/>
                </a:solidFill>
              </a:rPr>
              <a:t>网络</a:t>
            </a:r>
            <a:r>
              <a:rPr lang="zh-CN" altLang="en-US" dirty="0">
                <a:solidFill>
                  <a:srgbClr val="C00000"/>
                </a:solidFill>
              </a:rPr>
              <a:t>实验*</a:t>
            </a:r>
            <a:endParaRPr lang="en-US" altLang="zh-CN" dirty="0">
              <a:solidFill>
                <a:srgbClr val="C00000"/>
              </a:solidFill>
            </a:endParaRPr>
          </a:p>
        </p:txBody>
      </p:sp>
      <p:sp>
        <p:nvSpPr>
          <p:cNvPr id="4" name="日期占位符 3"/>
          <p:cNvSpPr>
            <a:spLocks noGrp="1"/>
          </p:cNvSpPr>
          <p:nvPr>
            <p:ph type="dt" sz="half" idx="10"/>
          </p:nvPr>
        </p:nvSpPr>
        <p:spPr/>
        <p:txBody>
          <a:bodyPr/>
          <a:lstStyle/>
          <a:p>
            <a:pPr>
              <a:defRPr/>
            </a:pPr>
            <a:fld id="{712220E5-7978-BE4E-99B3-69B02329FF48}"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32</a:t>
            </a:fld>
            <a:endParaRPr lang="en-US" altLang="zh-CN"/>
          </a:p>
        </p:txBody>
      </p:sp>
      <p:sp>
        <p:nvSpPr>
          <p:cNvPr id="7" name="内容占位符 2"/>
          <p:cNvSpPr txBox="1">
            <a:spLocks/>
          </p:cNvSpPr>
          <p:nvPr/>
        </p:nvSpPr>
        <p:spPr bwMode="auto">
          <a:xfrm>
            <a:off x="4365874" y="1392562"/>
            <a:ext cx="3916757" cy="519878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1" fontAlgn="base" hangingPunct="1">
              <a:lnSpc>
                <a:spcPct val="150000"/>
              </a:lnSpc>
              <a:spcBef>
                <a:spcPct val="20000"/>
              </a:spcBef>
              <a:spcAft>
                <a:spcPct val="0"/>
              </a:spcAft>
              <a:buClr>
                <a:schemeClr val="accent1"/>
              </a:buClr>
              <a:buSzPct val="85000"/>
              <a:buFont typeface="Arial" charset="0"/>
              <a:buChar char="•"/>
              <a:defRPr kumimoji="1" sz="2800" kern="1200">
                <a:solidFill>
                  <a:schemeClr val="tx1"/>
                </a:solidFill>
                <a:latin typeface="华文楷体"/>
                <a:ea typeface="华文楷体"/>
                <a:cs typeface="华文楷体"/>
              </a:defRPr>
            </a:lvl1pPr>
            <a:lvl2pPr marL="457200" indent="-182563" algn="l" rtl="0" eaLnBrk="1" fontAlgn="base" hangingPunct="1">
              <a:lnSpc>
                <a:spcPct val="150000"/>
              </a:lnSpc>
              <a:spcBef>
                <a:spcPct val="20000"/>
              </a:spcBef>
              <a:spcAft>
                <a:spcPct val="0"/>
              </a:spcAft>
              <a:buClr>
                <a:schemeClr val="accent1"/>
              </a:buClr>
              <a:buSzPct val="85000"/>
              <a:buFont typeface="Arial" charset="0"/>
              <a:buChar char="•"/>
              <a:defRPr kumimoji="1" sz="2400" kern="1200">
                <a:solidFill>
                  <a:schemeClr val="tx1"/>
                </a:solidFill>
                <a:latin typeface="华文楷体"/>
                <a:ea typeface="华文楷体"/>
                <a:cs typeface="华文楷体"/>
              </a:defRPr>
            </a:lvl2pPr>
            <a:lvl3pPr marL="730250" indent="-182563" algn="l" rtl="0" eaLnBrk="1" fontAlgn="base" hangingPunct="1">
              <a:lnSpc>
                <a:spcPct val="150000"/>
              </a:lnSpc>
              <a:spcBef>
                <a:spcPct val="20000"/>
              </a:spcBef>
              <a:spcAft>
                <a:spcPct val="0"/>
              </a:spcAft>
              <a:buClr>
                <a:schemeClr val="accent1"/>
              </a:buClr>
              <a:buSzPct val="90000"/>
              <a:buFont typeface="Arial" charset="0"/>
              <a:buChar char="•"/>
              <a:defRPr kumimoji="1" sz="2000" kern="1200">
                <a:solidFill>
                  <a:schemeClr val="tx1"/>
                </a:solidFill>
                <a:latin typeface="华文楷体"/>
                <a:ea typeface="华文楷体"/>
                <a:cs typeface="华文楷体"/>
              </a:defRPr>
            </a:lvl3pPr>
            <a:lvl4pPr marL="1004888" indent="-182563" algn="l" rtl="0" eaLnBrk="1" fontAlgn="base" hangingPunct="1">
              <a:lnSpc>
                <a:spcPct val="150000"/>
              </a:lnSpc>
              <a:spcBef>
                <a:spcPct val="20000"/>
              </a:spcBef>
              <a:spcAft>
                <a:spcPct val="0"/>
              </a:spcAft>
              <a:buClr>
                <a:schemeClr val="accent1"/>
              </a:buClr>
              <a:buFont typeface="Arial" charset="0"/>
              <a:buChar char="•"/>
              <a:defRPr kumimoji="1" sz="1800" kern="1200">
                <a:solidFill>
                  <a:schemeClr val="tx1"/>
                </a:solidFill>
                <a:latin typeface="华文楷体"/>
                <a:ea typeface="华文楷体"/>
                <a:cs typeface="华文楷体"/>
              </a:defRPr>
            </a:lvl4pPr>
            <a:lvl5pPr marL="1187450" indent="-136525" algn="l" rtl="0" eaLnBrk="1" fontAlgn="base" hangingPunct="1">
              <a:lnSpc>
                <a:spcPct val="150000"/>
              </a:lnSpc>
              <a:spcBef>
                <a:spcPct val="20000"/>
              </a:spcBef>
              <a:spcAft>
                <a:spcPct val="0"/>
              </a:spcAft>
              <a:buClr>
                <a:schemeClr val="accent1"/>
              </a:buClr>
              <a:buSzPct val="100000"/>
              <a:buFont typeface="Arial" charset="0"/>
              <a:buChar char="•"/>
              <a:defRPr kumimoji="1" sz="1600" kern="1200">
                <a:solidFill>
                  <a:schemeClr val="tx1"/>
                </a:solidFill>
                <a:latin typeface="华文楷体"/>
                <a:ea typeface="华文楷体"/>
                <a:cs typeface="华文楷体"/>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00000"/>
              </a:lnSpc>
            </a:pPr>
            <a:r>
              <a:rPr lang="zh-CN" altLang="en-US" dirty="0"/>
              <a:t>网络编程与计算</a:t>
            </a:r>
            <a:r>
              <a:rPr lang="zh-CN" altLang="en-US" dirty="0" smtClean="0"/>
              <a:t>技术</a:t>
            </a:r>
            <a:endParaRPr lang="en-US" altLang="zh-CN" dirty="0" smtClean="0"/>
          </a:p>
          <a:p>
            <a:pPr>
              <a:lnSpc>
                <a:spcPct val="100000"/>
              </a:lnSpc>
            </a:pPr>
            <a:r>
              <a:rPr lang="en-US" altLang="zh-CN" dirty="0" smtClean="0"/>
              <a:t>Linux</a:t>
            </a:r>
            <a:r>
              <a:rPr lang="zh-CN" altLang="en-US" dirty="0" smtClean="0"/>
              <a:t>操作系统</a:t>
            </a:r>
            <a:endParaRPr lang="en-US" altLang="zh-CN" dirty="0" smtClean="0"/>
          </a:p>
          <a:p>
            <a:pPr>
              <a:lnSpc>
                <a:spcPct val="100000"/>
              </a:lnSpc>
            </a:pPr>
            <a:r>
              <a:rPr lang="zh-CN" altLang="en-US" dirty="0" smtClean="0"/>
              <a:t>程序</a:t>
            </a:r>
            <a:r>
              <a:rPr lang="zh-CN" altLang="en-US" dirty="0"/>
              <a:t>设计</a:t>
            </a:r>
            <a:r>
              <a:rPr lang="zh-CN" altLang="en-US" dirty="0" smtClean="0"/>
              <a:t>实践</a:t>
            </a:r>
            <a:endParaRPr lang="en-US" altLang="zh-CN" dirty="0" smtClean="0"/>
          </a:p>
          <a:p>
            <a:pPr>
              <a:lnSpc>
                <a:spcPct val="100000"/>
              </a:lnSpc>
            </a:pPr>
            <a:r>
              <a:rPr lang="zh-CN" altLang="en-US" dirty="0" smtClean="0"/>
              <a:t>数学建模</a:t>
            </a:r>
            <a:endParaRPr lang="en-US" altLang="zh-CN" dirty="0" smtClean="0"/>
          </a:p>
          <a:p>
            <a:pPr>
              <a:lnSpc>
                <a:spcPct val="100000"/>
              </a:lnSpc>
            </a:pPr>
            <a:r>
              <a:rPr lang="zh-CN" altLang="en-US" dirty="0" smtClean="0"/>
              <a:t>计算方法</a:t>
            </a:r>
            <a:endParaRPr lang="en-US" altLang="zh-CN" dirty="0" smtClean="0"/>
          </a:p>
          <a:p>
            <a:pPr>
              <a:lnSpc>
                <a:spcPct val="100000"/>
              </a:lnSpc>
            </a:pPr>
            <a:r>
              <a:rPr lang="zh-CN" altLang="en-US" dirty="0" smtClean="0"/>
              <a:t>计算机</a:t>
            </a:r>
            <a:r>
              <a:rPr lang="zh-CN" altLang="en-US" dirty="0"/>
              <a:t>体系</a:t>
            </a:r>
            <a:r>
              <a:rPr lang="zh-CN" altLang="en-US" dirty="0" smtClean="0"/>
              <a:t>结构</a:t>
            </a:r>
            <a:endParaRPr lang="en-US" altLang="zh-CN" dirty="0" smtClean="0"/>
          </a:p>
          <a:p>
            <a:pPr>
              <a:lnSpc>
                <a:spcPct val="100000"/>
              </a:lnSpc>
            </a:pPr>
            <a:r>
              <a:rPr lang="zh-CN" altLang="en-US" dirty="0" smtClean="0"/>
              <a:t>汇编</a:t>
            </a:r>
            <a:r>
              <a:rPr lang="zh-CN" altLang="en-US" dirty="0"/>
              <a:t>语言程序设计</a:t>
            </a:r>
          </a:p>
        </p:txBody>
      </p:sp>
    </p:spTree>
    <p:extLst>
      <p:ext uri="{BB962C8B-B14F-4D97-AF65-F5344CB8AC3E}">
        <p14:creationId xmlns:p14="http://schemas.microsoft.com/office/powerpoint/2010/main" val="1548521591"/>
      </p:ext>
    </p:extLst>
  </p:cSld>
  <p:clrMapOvr>
    <a:masterClrMapping/>
  </p:clrMapOvr>
  <p:transition spd="med" advTm="37597">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程序开发与软件工程 </a:t>
            </a:r>
            <a:endParaRPr lang="zh-CN" altLang="en-US" dirty="0"/>
          </a:p>
        </p:txBody>
      </p:sp>
      <p:sp>
        <p:nvSpPr>
          <p:cNvPr id="3" name="内容占位符 2"/>
          <p:cNvSpPr>
            <a:spLocks noGrp="1"/>
          </p:cNvSpPr>
          <p:nvPr>
            <p:ph idx="1"/>
          </p:nvPr>
        </p:nvSpPr>
        <p:spPr>
          <a:xfrm>
            <a:off x="484437" y="1392562"/>
            <a:ext cx="3727523" cy="5198789"/>
          </a:xfrm>
        </p:spPr>
        <p:txBody>
          <a:bodyPr/>
          <a:lstStyle/>
          <a:p>
            <a:r>
              <a:rPr lang="zh-CN" altLang="zh-CN" dirty="0">
                <a:solidFill>
                  <a:srgbClr val="C00000"/>
                </a:solidFill>
              </a:rPr>
              <a:t>软件工程</a:t>
            </a:r>
            <a:r>
              <a:rPr lang="en-US" altLang="zh-CN" baseline="30000" dirty="0" smtClean="0">
                <a:solidFill>
                  <a:srgbClr val="C00000"/>
                </a:solidFill>
              </a:rPr>
              <a:t>*</a:t>
            </a:r>
            <a:endParaRPr lang="en-US" altLang="zh-CN" dirty="0">
              <a:solidFill>
                <a:srgbClr val="C00000"/>
              </a:solidFill>
            </a:endParaRPr>
          </a:p>
          <a:p>
            <a:r>
              <a:rPr lang="en-US" altLang="zh-CN" dirty="0" smtClean="0">
                <a:solidFill>
                  <a:srgbClr val="C00000"/>
                </a:solidFill>
              </a:rPr>
              <a:t>JAVA</a:t>
            </a:r>
            <a:r>
              <a:rPr lang="zh-CN" altLang="zh-CN" dirty="0">
                <a:solidFill>
                  <a:srgbClr val="C00000"/>
                </a:solidFill>
              </a:rPr>
              <a:t>程序设计</a:t>
            </a:r>
            <a:r>
              <a:rPr lang="en-US" altLang="zh-CN" baseline="30000" dirty="0" smtClean="0">
                <a:solidFill>
                  <a:srgbClr val="C00000"/>
                </a:solidFill>
              </a:rPr>
              <a:t>*</a:t>
            </a:r>
            <a:endParaRPr lang="en-US" altLang="zh-CN" dirty="0">
              <a:solidFill>
                <a:srgbClr val="C00000"/>
              </a:solidFill>
            </a:endParaRPr>
          </a:p>
          <a:p>
            <a:r>
              <a:rPr lang="zh-CN" altLang="zh-CN" dirty="0" smtClean="0">
                <a:solidFill>
                  <a:srgbClr val="C00000"/>
                </a:solidFill>
              </a:rPr>
              <a:t>程序</a:t>
            </a:r>
            <a:r>
              <a:rPr lang="zh-CN" altLang="zh-CN" dirty="0">
                <a:solidFill>
                  <a:srgbClr val="C00000"/>
                </a:solidFill>
              </a:rPr>
              <a:t>设计实践</a:t>
            </a:r>
            <a:r>
              <a:rPr lang="en-US" altLang="zh-CN" baseline="30000" dirty="0" smtClean="0">
                <a:solidFill>
                  <a:srgbClr val="C00000"/>
                </a:solidFill>
              </a:rPr>
              <a:t>*</a:t>
            </a:r>
            <a:endParaRPr lang="zh-CN" altLang="zh-CN" dirty="0">
              <a:solidFill>
                <a:srgbClr val="C00000"/>
              </a:solidFill>
            </a:endParaRPr>
          </a:p>
        </p:txBody>
      </p:sp>
      <p:sp>
        <p:nvSpPr>
          <p:cNvPr id="4" name="日期占位符 3"/>
          <p:cNvSpPr>
            <a:spLocks noGrp="1"/>
          </p:cNvSpPr>
          <p:nvPr>
            <p:ph type="dt" sz="half" idx="10"/>
          </p:nvPr>
        </p:nvSpPr>
        <p:spPr/>
        <p:txBody>
          <a:bodyPr/>
          <a:lstStyle/>
          <a:p>
            <a:pPr>
              <a:defRPr/>
            </a:pPr>
            <a:fld id="{86BD8FC7-E96A-5049-B972-6CC5C5DBF44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33</a:t>
            </a:fld>
            <a:endParaRPr lang="en-US" altLang="zh-CN"/>
          </a:p>
        </p:txBody>
      </p:sp>
      <p:sp>
        <p:nvSpPr>
          <p:cNvPr id="7" name="内容占位符 2"/>
          <p:cNvSpPr txBox="1">
            <a:spLocks/>
          </p:cNvSpPr>
          <p:nvPr/>
        </p:nvSpPr>
        <p:spPr bwMode="auto">
          <a:xfrm>
            <a:off x="4365874" y="1392562"/>
            <a:ext cx="3916757" cy="519878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1" fontAlgn="base" hangingPunct="1">
              <a:lnSpc>
                <a:spcPct val="150000"/>
              </a:lnSpc>
              <a:spcBef>
                <a:spcPct val="20000"/>
              </a:spcBef>
              <a:spcAft>
                <a:spcPct val="0"/>
              </a:spcAft>
              <a:buClr>
                <a:schemeClr val="accent1"/>
              </a:buClr>
              <a:buSzPct val="85000"/>
              <a:buFont typeface="Arial" charset="0"/>
              <a:buChar char="•"/>
              <a:defRPr kumimoji="1" sz="2800" kern="1200">
                <a:solidFill>
                  <a:schemeClr val="tx1"/>
                </a:solidFill>
                <a:latin typeface="华文楷体"/>
                <a:ea typeface="华文楷体"/>
                <a:cs typeface="华文楷体"/>
              </a:defRPr>
            </a:lvl1pPr>
            <a:lvl2pPr marL="457200" indent="-182563" algn="l" rtl="0" eaLnBrk="1" fontAlgn="base" hangingPunct="1">
              <a:lnSpc>
                <a:spcPct val="150000"/>
              </a:lnSpc>
              <a:spcBef>
                <a:spcPct val="20000"/>
              </a:spcBef>
              <a:spcAft>
                <a:spcPct val="0"/>
              </a:spcAft>
              <a:buClr>
                <a:schemeClr val="accent1"/>
              </a:buClr>
              <a:buSzPct val="85000"/>
              <a:buFont typeface="Arial" charset="0"/>
              <a:buChar char="•"/>
              <a:defRPr kumimoji="1" sz="2400" kern="1200">
                <a:solidFill>
                  <a:schemeClr val="tx1"/>
                </a:solidFill>
                <a:latin typeface="华文楷体"/>
                <a:ea typeface="华文楷体"/>
                <a:cs typeface="华文楷体"/>
              </a:defRPr>
            </a:lvl2pPr>
            <a:lvl3pPr marL="730250" indent="-182563" algn="l" rtl="0" eaLnBrk="1" fontAlgn="base" hangingPunct="1">
              <a:lnSpc>
                <a:spcPct val="150000"/>
              </a:lnSpc>
              <a:spcBef>
                <a:spcPct val="20000"/>
              </a:spcBef>
              <a:spcAft>
                <a:spcPct val="0"/>
              </a:spcAft>
              <a:buClr>
                <a:schemeClr val="accent1"/>
              </a:buClr>
              <a:buSzPct val="90000"/>
              <a:buFont typeface="Arial" charset="0"/>
              <a:buChar char="•"/>
              <a:defRPr kumimoji="1" sz="2000" kern="1200">
                <a:solidFill>
                  <a:schemeClr val="tx1"/>
                </a:solidFill>
                <a:latin typeface="华文楷体"/>
                <a:ea typeface="华文楷体"/>
                <a:cs typeface="华文楷体"/>
              </a:defRPr>
            </a:lvl3pPr>
            <a:lvl4pPr marL="1004888" indent="-182563" algn="l" rtl="0" eaLnBrk="1" fontAlgn="base" hangingPunct="1">
              <a:lnSpc>
                <a:spcPct val="150000"/>
              </a:lnSpc>
              <a:spcBef>
                <a:spcPct val="20000"/>
              </a:spcBef>
              <a:spcAft>
                <a:spcPct val="0"/>
              </a:spcAft>
              <a:buClr>
                <a:schemeClr val="accent1"/>
              </a:buClr>
              <a:buFont typeface="Arial" charset="0"/>
              <a:buChar char="•"/>
              <a:defRPr kumimoji="1" sz="1800" kern="1200">
                <a:solidFill>
                  <a:schemeClr val="tx1"/>
                </a:solidFill>
                <a:latin typeface="华文楷体"/>
                <a:ea typeface="华文楷体"/>
                <a:cs typeface="华文楷体"/>
              </a:defRPr>
            </a:lvl4pPr>
            <a:lvl5pPr marL="1187450" indent="-136525" algn="l" rtl="0" eaLnBrk="1" fontAlgn="base" hangingPunct="1">
              <a:lnSpc>
                <a:spcPct val="150000"/>
              </a:lnSpc>
              <a:spcBef>
                <a:spcPct val="20000"/>
              </a:spcBef>
              <a:spcAft>
                <a:spcPct val="0"/>
              </a:spcAft>
              <a:buClr>
                <a:schemeClr val="accent1"/>
              </a:buClr>
              <a:buSzPct val="100000"/>
              <a:buFont typeface="Arial" charset="0"/>
              <a:buChar char="•"/>
              <a:defRPr kumimoji="1" sz="1600" kern="1200">
                <a:solidFill>
                  <a:schemeClr val="tx1"/>
                </a:solidFill>
                <a:latin typeface="华文楷体"/>
                <a:ea typeface="华文楷体"/>
                <a:cs typeface="华文楷体"/>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zh-CN" dirty="0"/>
              <a:t>多媒体</a:t>
            </a:r>
            <a:r>
              <a:rPr lang="zh-CN" altLang="zh-CN" dirty="0" smtClean="0"/>
              <a:t>技术</a:t>
            </a:r>
            <a:endParaRPr lang="en-US" altLang="zh-CN" dirty="0" smtClean="0"/>
          </a:p>
          <a:p>
            <a:r>
              <a:rPr lang="zh-CN" altLang="zh-CN" dirty="0" smtClean="0"/>
              <a:t>虚拟现实</a:t>
            </a:r>
            <a:endParaRPr lang="en-US" altLang="zh-CN" dirty="0" smtClean="0"/>
          </a:p>
          <a:p>
            <a:r>
              <a:rPr lang="zh-CN" altLang="zh-CN" dirty="0" smtClean="0"/>
              <a:t>汇编</a:t>
            </a:r>
            <a:r>
              <a:rPr lang="zh-CN" altLang="zh-CN" dirty="0"/>
              <a:t>语言程序设计，面向对象分析与</a:t>
            </a:r>
            <a:r>
              <a:rPr lang="zh-CN" altLang="zh-CN" dirty="0" smtClean="0"/>
              <a:t>设计</a:t>
            </a:r>
            <a:endParaRPr lang="en-US" altLang="zh-CN" dirty="0" smtClean="0"/>
          </a:p>
          <a:p>
            <a:r>
              <a:rPr lang="zh-CN" altLang="zh-CN" dirty="0" smtClean="0"/>
              <a:t>可</a:t>
            </a:r>
            <a:r>
              <a:rPr lang="zh-CN" altLang="zh-CN" dirty="0"/>
              <a:t>视化程序</a:t>
            </a:r>
            <a:r>
              <a:rPr lang="zh-CN" altLang="zh-CN" dirty="0" smtClean="0"/>
              <a:t>设计</a:t>
            </a:r>
            <a:endParaRPr lang="en-US" altLang="zh-CN" dirty="0" smtClean="0"/>
          </a:p>
          <a:p>
            <a:r>
              <a:rPr lang="en-US" altLang="zh-CN" dirty="0" smtClean="0"/>
              <a:t>3D</a:t>
            </a:r>
            <a:r>
              <a:rPr lang="zh-CN" altLang="zh-CN" dirty="0"/>
              <a:t>虚拟</a:t>
            </a:r>
            <a:r>
              <a:rPr lang="zh-CN" altLang="zh-CN" dirty="0" smtClean="0"/>
              <a:t>世界</a:t>
            </a:r>
            <a:endParaRPr lang="en-US" altLang="zh-CN" dirty="0" smtClean="0"/>
          </a:p>
          <a:p>
            <a:r>
              <a:rPr lang="zh-CN" altLang="zh-CN" dirty="0" smtClean="0"/>
              <a:t>网络</a:t>
            </a:r>
            <a:r>
              <a:rPr lang="zh-CN" altLang="zh-CN" dirty="0"/>
              <a:t>编程与计算</a:t>
            </a:r>
            <a:r>
              <a:rPr lang="zh-CN" altLang="zh-CN" dirty="0" smtClean="0"/>
              <a:t>技术</a:t>
            </a:r>
            <a:endParaRPr lang="zh-CN" altLang="zh-CN" dirty="0"/>
          </a:p>
        </p:txBody>
      </p:sp>
    </p:spTree>
    <p:extLst>
      <p:ext uri="{BB962C8B-B14F-4D97-AF65-F5344CB8AC3E}">
        <p14:creationId xmlns:p14="http://schemas.microsoft.com/office/powerpoint/2010/main" val="1030573624"/>
      </p:ext>
    </p:extLst>
  </p:cSld>
  <p:clrMapOvr>
    <a:masterClrMapping/>
  </p:clrMapOvr>
  <p:transition spd="med" advTm="37597">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社会计算</a:t>
            </a:r>
            <a:r>
              <a:rPr lang="zh-CN" altLang="en-US" dirty="0" smtClean="0"/>
              <a:t>与生物</a:t>
            </a:r>
            <a:r>
              <a:rPr lang="zh-CN" altLang="en-US" dirty="0"/>
              <a:t>信息处理</a:t>
            </a:r>
          </a:p>
        </p:txBody>
      </p:sp>
      <p:sp>
        <p:nvSpPr>
          <p:cNvPr id="3" name="内容占位符 2"/>
          <p:cNvSpPr>
            <a:spLocks noGrp="1"/>
          </p:cNvSpPr>
          <p:nvPr>
            <p:ph idx="1"/>
          </p:nvPr>
        </p:nvSpPr>
        <p:spPr>
          <a:xfrm>
            <a:off x="484437" y="1392562"/>
            <a:ext cx="3727523" cy="5198789"/>
          </a:xfrm>
        </p:spPr>
        <p:txBody>
          <a:bodyPr/>
          <a:lstStyle/>
          <a:p>
            <a:r>
              <a:rPr lang="zh-CN" altLang="zh-CN" dirty="0">
                <a:solidFill>
                  <a:srgbClr val="C00000"/>
                </a:solidFill>
              </a:rPr>
              <a:t>生物</a:t>
            </a:r>
            <a:r>
              <a:rPr lang="zh-CN" altLang="zh-CN" dirty="0" smtClean="0">
                <a:solidFill>
                  <a:srgbClr val="C00000"/>
                </a:solidFill>
              </a:rPr>
              <a:t>信息学</a:t>
            </a:r>
            <a:r>
              <a:rPr lang="en-US" altLang="zh-CN" baseline="30000" dirty="0" smtClean="0">
                <a:solidFill>
                  <a:srgbClr val="C00000"/>
                </a:solidFill>
              </a:rPr>
              <a:t>*</a:t>
            </a:r>
            <a:endParaRPr lang="en-US" altLang="zh-CN" dirty="0" smtClean="0">
              <a:solidFill>
                <a:srgbClr val="C00000"/>
              </a:solidFill>
            </a:endParaRPr>
          </a:p>
          <a:p>
            <a:pPr marL="0" indent="0">
              <a:buNone/>
            </a:pPr>
            <a:r>
              <a:rPr lang="zh-CN" altLang="zh-CN" sz="1800" dirty="0" smtClean="0"/>
              <a:t>（</a:t>
            </a:r>
            <a:r>
              <a:rPr lang="zh-CN" altLang="zh-CN" sz="1800" dirty="0"/>
              <a:t>跨学科，生命科学学院</a:t>
            </a:r>
            <a:r>
              <a:rPr lang="zh-CN" altLang="zh-CN" sz="1800" dirty="0" smtClean="0"/>
              <a:t>）</a:t>
            </a:r>
            <a:endParaRPr lang="en-US" altLang="zh-CN" sz="1800" dirty="0" smtClean="0"/>
          </a:p>
          <a:p>
            <a:r>
              <a:rPr lang="zh-CN" altLang="zh-CN" dirty="0" smtClean="0">
                <a:solidFill>
                  <a:srgbClr val="C00000"/>
                </a:solidFill>
              </a:rPr>
              <a:t>计算</a:t>
            </a:r>
            <a:r>
              <a:rPr lang="zh-CN" altLang="zh-CN" dirty="0">
                <a:solidFill>
                  <a:srgbClr val="C00000"/>
                </a:solidFill>
              </a:rPr>
              <a:t>社会学</a:t>
            </a:r>
            <a:r>
              <a:rPr lang="en-US" altLang="zh-CN" baseline="30000" dirty="0" smtClean="0">
                <a:solidFill>
                  <a:srgbClr val="C00000"/>
                </a:solidFill>
              </a:rPr>
              <a:t>*</a:t>
            </a:r>
          </a:p>
          <a:p>
            <a:pPr marL="0" indent="0">
              <a:buNone/>
            </a:pPr>
            <a:r>
              <a:rPr lang="zh-CN" altLang="zh-CN" sz="2000" dirty="0" smtClean="0"/>
              <a:t>（</a:t>
            </a:r>
            <a:r>
              <a:rPr lang="zh-CN" altLang="zh-CN" sz="2000" dirty="0"/>
              <a:t>跨学科，哲学与社会学学院</a:t>
            </a:r>
            <a:r>
              <a:rPr lang="zh-CN" altLang="zh-CN" sz="2000" dirty="0" smtClean="0"/>
              <a:t>）</a:t>
            </a:r>
            <a:endParaRPr lang="en-US" altLang="zh-CN" sz="2000" dirty="0" smtClean="0"/>
          </a:p>
          <a:p>
            <a:r>
              <a:rPr lang="en-US" altLang="zh-CN" dirty="0" smtClean="0">
                <a:solidFill>
                  <a:srgbClr val="C00000"/>
                </a:solidFill>
              </a:rPr>
              <a:t>Linux</a:t>
            </a:r>
            <a:r>
              <a:rPr lang="zh-CN" altLang="zh-CN" dirty="0">
                <a:solidFill>
                  <a:srgbClr val="C00000"/>
                </a:solidFill>
              </a:rPr>
              <a:t>操作系统</a:t>
            </a:r>
            <a:r>
              <a:rPr lang="en-US" altLang="zh-CN" baseline="30000" dirty="0" smtClean="0">
                <a:solidFill>
                  <a:srgbClr val="C00000"/>
                </a:solidFill>
              </a:rPr>
              <a:t>*</a:t>
            </a:r>
            <a:endParaRPr lang="zh-CN" altLang="zh-CN" dirty="0">
              <a:solidFill>
                <a:srgbClr val="C00000"/>
              </a:solidFill>
            </a:endParaRPr>
          </a:p>
        </p:txBody>
      </p:sp>
      <p:sp>
        <p:nvSpPr>
          <p:cNvPr id="4" name="日期占位符 3"/>
          <p:cNvSpPr>
            <a:spLocks noGrp="1"/>
          </p:cNvSpPr>
          <p:nvPr>
            <p:ph type="dt" sz="half" idx="10"/>
          </p:nvPr>
        </p:nvSpPr>
        <p:spPr/>
        <p:txBody>
          <a:bodyPr/>
          <a:lstStyle/>
          <a:p>
            <a:pPr>
              <a:defRPr/>
            </a:pPr>
            <a:fld id="{3C31871C-34BC-974D-B970-49C07CD345C8}"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34</a:t>
            </a:fld>
            <a:endParaRPr lang="en-US" altLang="zh-CN"/>
          </a:p>
        </p:txBody>
      </p:sp>
      <p:sp>
        <p:nvSpPr>
          <p:cNvPr id="7" name="内容占位符 2"/>
          <p:cNvSpPr txBox="1">
            <a:spLocks/>
          </p:cNvSpPr>
          <p:nvPr/>
        </p:nvSpPr>
        <p:spPr bwMode="auto">
          <a:xfrm>
            <a:off x="4365874" y="1392562"/>
            <a:ext cx="3916757" cy="519878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1" fontAlgn="base" hangingPunct="1">
              <a:lnSpc>
                <a:spcPct val="150000"/>
              </a:lnSpc>
              <a:spcBef>
                <a:spcPct val="20000"/>
              </a:spcBef>
              <a:spcAft>
                <a:spcPct val="0"/>
              </a:spcAft>
              <a:buClr>
                <a:schemeClr val="accent1"/>
              </a:buClr>
              <a:buSzPct val="85000"/>
              <a:buFont typeface="Arial" charset="0"/>
              <a:buChar char="•"/>
              <a:defRPr kumimoji="1" sz="2800" kern="1200">
                <a:solidFill>
                  <a:schemeClr val="tx1"/>
                </a:solidFill>
                <a:latin typeface="华文楷体"/>
                <a:ea typeface="华文楷体"/>
                <a:cs typeface="华文楷体"/>
              </a:defRPr>
            </a:lvl1pPr>
            <a:lvl2pPr marL="457200" indent="-182563" algn="l" rtl="0" eaLnBrk="1" fontAlgn="base" hangingPunct="1">
              <a:lnSpc>
                <a:spcPct val="150000"/>
              </a:lnSpc>
              <a:spcBef>
                <a:spcPct val="20000"/>
              </a:spcBef>
              <a:spcAft>
                <a:spcPct val="0"/>
              </a:spcAft>
              <a:buClr>
                <a:schemeClr val="accent1"/>
              </a:buClr>
              <a:buSzPct val="85000"/>
              <a:buFont typeface="Arial" charset="0"/>
              <a:buChar char="•"/>
              <a:defRPr kumimoji="1" sz="2400" kern="1200">
                <a:solidFill>
                  <a:schemeClr val="tx1"/>
                </a:solidFill>
                <a:latin typeface="华文楷体"/>
                <a:ea typeface="华文楷体"/>
                <a:cs typeface="华文楷体"/>
              </a:defRPr>
            </a:lvl2pPr>
            <a:lvl3pPr marL="730250" indent="-182563" algn="l" rtl="0" eaLnBrk="1" fontAlgn="base" hangingPunct="1">
              <a:lnSpc>
                <a:spcPct val="150000"/>
              </a:lnSpc>
              <a:spcBef>
                <a:spcPct val="20000"/>
              </a:spcBef>
              <a:spcAft>
                <a:spcPct val="0"/>
              </a:spcAft>
              <a:buClr>
                <a:schemeClr val="accent1"/>
              </a:buClr>
              <a:buSzPct val="90000"/>
              <a:buFont typeface="Arial" charset="0"/>
              <a:buChar char="•"/>
              <a:defRPr kumimoji="1" sz="2000" kern="1200">
                <a:solidFill>
                  <a:schemeClr val="tx1"/>
                </a:solidFill>
                <a:latin typeface="华文楷体"/>
                <a:ea typeface="华文楷体"/>
                <a:cs typeface="华文楷体"/>
              </a:defRPr>
            </a:lvl3pPr>
            <a:lvl4pPr marL="1004888" indent="-182563" algn="l" rtl="0" eaLnBrk="1" fontAlgn="base" hangingPunct="1">
              <a:lnSpc>
                <a:spcPct val="150000"/>
              </a:lnSpc>
              <a:spcBef>
                <a:spcPct val="20000"/>
              </a:spcBef>
              <a:spcAft>
                <a:spcPct val="0"/>
              </a:spcAft>
              <a:buClr>
                <a:schemeClr val="accent1"/>
              </a:buClr>
              <a:buFont typeface="Arial" charset="0"/>
              <a:buChar char="•"/>
              <a:defRPr kumimoji="1" sz="1800" kern="1200">
                <a:solidFill>
                  <a:schemeClr val="tx1"/>
                </a:solidFill>
                <a:latin typeface="华文楷体"/>
                <a:ea typeface="华文楷体"/>
                <a:cs typeface="华文楷体"/>
              </a:defRPr>
            </a:lvl4pPr>
            <a:lvl5pPr marL="1187450" indent="-136525" algn="l" rtl="0" eaLnBrk="1" fontAlgn="base" hangingPunct="1">
              <a:lnSpc>
                <a:spcPct val="150000"/>
              </a:lnSpc>
              <a:spcBef>
                <a:spcPct val="20000"/>
              </a:spcBef>
              <a:spcAft>
                <a:spcPct val="0"/>
              </a:spcAft>
              <a:buClr>
                <a:schemeClr val="accent1"/>
              </a:buClr>
              <a:buSzPct val="100000"/>
              <a:buFont typeface="Arial" charset="0"/>
              <a:buChar char="•"/>
              <a:defRPr kumimoji="1" sz="1600" kern="1200">
                <a:solidFill>
                  <a:schemeClr val="tx1"/>
                </a:solidFill>
                <a:latin typeface="华文楷体"/>
                <a:ea typeface="华文楷体"/>
                <a:cs typeface="华文楷体"/>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zh-CN" dirty="0"/>
              <a:t>计算</a:t>
            </a:r>
            <a:r>
              <a:rPr lang="zh-CN" altLang="zh-CN" dirty="0" smtClean="0"/>
              <a:t>方法</a:t>
            </a:r>
            <a:endParaRPr lang="en-US" altLang="zh-CN" dirty="0" smtClean="0"/>
          </a:p>
          <a:p>
            <a:r>
              <a:rPr lang="en-US" altLang="zh-CN" dirty="0" smtClean="0"/>
              <a:t>PERL</a:t>
            </a:r>
            <a:r>
              <a:rPr lang="zh-CN" altLang="zh-CN" dirty="0"/>
              <a:t>程序</a:t>
            </a:r>
            <a:r>
              <a:rPr lang="zh-CN" altLang="zh-CN" dirty="0" smtClean="0"/>
              <a:t>设计</a:t>
            </a:r>
            <a:endParaRPr lang="en-US" altLang="zh-CN" dirty="0" smtClean="0"/>
          </a:p>
          <a:p>
            <a:r>
              <a:rPr lang="zh-CN" altLang="zh-CN" dirty="0" smtClean="0"/>
              <a:t>基因</a:t>
            </a:r>
            <a:r>
              <a:rPr lang="zh-CN" altLang="zh-CN" dirty="0"/>
              <a:t>组学</a:t>
            </a:r>
            <a:r>
              <a:rPr lang="zh-CN" altLang="zh-CN" sz="2000" dirty="0"/>
              <a:t>（跨</a:t>
            </a:r>
            <a:r>
              <a:rPr lang="zh-CN" altLang="zh-CN" sz="2000" dirty="0" smtClean="0"/>
              <a:t>学科）</a:t>
            </a:r>
            <a:endParaRPr lang="en-US" altLang="zh-CN" sz="2000" dirty="0" smtClean="0"/>
          </a:p>
          <a:p>
            <a:r>
              <a:rPr lang="zh-CN" altLang="zh-CN" dirty="0" smtClean="0"/>
              <a:t>蛋白质</a:t>
            </a:r>
            <a:r>
              <a:rPr lang="zh-CN" altLang="zh-CN" dirty="0"/>
              <a:t>工程</a:t>
            </a:r>
            <a:r>
              <a:rPr lang="zh-CN" altLang="zh-CN" sz="2000" dirty="0"/>
              <a:t>（跨</a:t>
            </a:r>
            <a:r>
              <a:rPr lang="zh-CN" altLang="zh-CN" sz="2000" dirty="0" smtClean="0"/>
              <a:t>学科）</a:t>
            </a:r>
            <a:endParaRPr lang="en-US" altLang="zh-CN" sz="2000" dirty="0" smtClean="0"/>
          </a:p>
          <a:p>
            <a:r>
              <a:rPr lang="zh-CN" altLang="zh-CN" dirty="0" smtClean="0"/>
              <a:t>分子</a:t>
            </a:r>
            <a:r>
              <a:rPr lang="zh-CN" altLang="zh-CN" dirty="0"/>
              <a:t>生物学</a:t>
            </a:r>
            <a:r>
              <a:rPr lang="zh-CN" altLang="zh-CN" sz="2000" dirty="0"/>
              <a:t>（跨</a:t>
            </a:r>
            <a:r>
              <a:rPr lang="zh-CN" altLang="zh-CN" sz="2000" dirty="0" smtClean="0"/>
              <a:t>学科）</a:t>
            </a:r>
            <a:endParaRPr lang="zh-CN" altLang="zh-CN" sz="2000" dirty="0"/>
          </a:p>
        </p:txBody>
      </p:sp>
    </p:spTree>
    <p:extLst>
      <p:ext uri="{BB962C8B-B14F-4D97-AF65-F5344CB8AC3E}">
        <p14:creationId xmlns:p14="http://schemas.microsoft.com/office/powerpoint/2010/main" val="71153939"/>
      </p:ext>
    </p:extLst>
  </p:cSld>
  <p:clrMapOvr>
    <a:masterClrMapping/>
  </p:clrMapOvr>
  <p:transition spd="med" advTm="37597">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t>计算机</a:t>
            </a:r>
            <a:r>
              <a:rPr lang="zh-CN" altLang="en-US" dirty="0"/>
              <a:t>科学与技术专业课程设置</a:t>
            </a:r>
          </a:p>
          <a:p>
            <a:r>
              <a:rPr lang="zh-CN" altLang="en-US" b="1" dirty="0">
                <a:solidFill>
                  <a:srgbClr val="C00000"/>
                </a:solidFill>
              </a:rPr>
              <a:t>计算机科学与技术</a:t>
            </a:r>
            <a:r>
              <a:rPr lang="zh-CN" altLang="en-US" b="1" dirty="0" smtClean="0">
                <a:solidFill>
                  <a:srgbClr val="C00000"/>
                </a:solidFill>
              </a:rPr>
              <a:t>专业的内涵</a:t>
            </a:r>
          </a:p>
          <a:p>
            <a:r>
              <a:rPr lang="zh-CN" altLang="en-US" dirty="0" smtClean="0"/>
              <a:t>计算机</a:t>
            </a:r>
            <a:r>
              <a:rPr lang="zh-CN" altLang="en-US" dirty="0"/>
              <a:t>科学与技术的发展趋势</a:t>
            </a:r>
          </a:p>
          <a:p>
            <a:endParaRPr kumimoji="1" lang="zh-CN" altLang="en-US" dirty="0"/>
          </a:p>
        </p:txBody>
      </p:sp>
      <p:sp>
        <p:nvSpPr>
          <p:cNvPr id="4" name="日期占位符 3"/>
          <p:cNvSpPr>
            <a:spLocks noGrp="1"/>
          </p:cNvSpPr>
          <p:nvPr>
            <p:ph type="dt" sz="half" idx="10"/>
          </p:nvPr>
        </p:nvSpPr>
        <p:spPr/>
        <p:txBody>
          <a:bodyPr/>
          <a:lstStyle/>
          <a:p>
            <a:pPr>
              <a:defRPr/>
            </a:pPr>
            <a:fld id="{D10CC5A6-0DC4-F843-A3C7-1AC010D8E3C6}"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35</a:t>
            </a:fld>
            <a:endParaRPr lang="en-US" altLang="zh-CN"/>
          </a:p>
        </p:txBody>
      </p:sp>
    </p:spTree>
    <p:extLst>
      <p:ext uri="{BB962C8B-B14F-4D97-AF65-F5344CB8AC3E}">
        <p14:creationId xmlns:p14="http://schemas.microsoft.com/office/powerpoint/2010/main" val="672799541"/>
      </p:ext>
    </p:extLst>
  </p:cSld>
  <p:clrMapOvr>
    <a:masterClrMapping/>
  </p:clrMapOvr>
  <p:transition spd="med" advTm="37597">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计算机科学与技术专业的</a:t>
            </a:r>
            <a:r>
              <a:rPr lang="zh-CN" altLang="en-US" dirty="0" smtClean="0"/>
              <a:t>内涵</a:t>
            </a:r>
            <a:endParaRPr kumimoji="1" lang="zh-CN" altLang="en-US" dirty="0"/>
          </a:p>
        </p:txBody>
      </p:sp>
      <p:sp>
        <p:nvSpPr>
          <p:cNvPr id="4" name="日期占位符 3"/>
          <p:cNvSpPr>
            <a:spLocks noGrp="1"/>
          </p:cNvSpPr>
          <p:nvPr>
            <p:ph type="dt" sz="half" idx="10"/>
          </p:nvPr>
        </p:nvSpPr>
        <p:spPr/>
        <p:txBody>
          <a:bodyPr/>
          <a:lstStyle/>
          <a:p>
            <a:pPr>
              <a:defRPr/>
            </a:pPr>
            <a:fld id="{C9600425-BCA2-5443-B287-0E9B69CDFB6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36</a:t>
            </a:fld>
            <a:endParaRPr lang="en-US" altLang="zh-CN"/>
          </a:p>
        </p:txBody>
      </p:sp>
      <p:pic>
        <p:nvPicPr>
          <p:cNvPr id="7" name="图片 6"/>
          <p:cNvPicPr>
            <a:picLocks/>
          </p:cNvPicPr>
          <p:nvPr/>
        </p:nvPicPr>
        <p:blipFill>
          <a:blip r:embed="rId2">
            <a:extLst>
              <a:ext uri="{28A0092B-C50C-407E-A947-70E740481C1C}">
                <a14:useLocalDpi xmlns:a14="http://schemas.microsoft.com/office/drawing/2010/main" val="0"/>
              </a:ext>
            </a:extLst>
          </a:blip>
          <a:stretch>
            <a:fillRect/>
          </a:stretch>
        </p:blipFill>
        <p:spPr>
          <a:xfrm>
            <a:off x="1086591" y="1758057"/>
            <a:ext cx="1224832" cy="919198"/>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p:cNvPicPr>
          <p:nvPr/>
        </p:nvPicPr>
        <p:blipFill>
          <a:blip r:embed="rId3">
            <a:extLst>
              <a:ext uri="{28A0092B-C50C-407E-A947-70E740481C1C}">
                <a14:useLocalDpi xmlns:a14="http://schemas.microsoft.com/office/drawing/2010/main" val="0"/>
              </a:ext>
            </a:extLst>
          </a:blip>
          <a:stretch>
            <a:fillRect/>
          </a:stretch>
        </p:blipFill>
        <p:spPr>
          <a:xfrm flipH="1">
            <a:off x="1086591" y="2944743"/>
            <a:ext cx="1224832" cy="919198"/>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91" y="4131429"/>
            <a:ext cx="1225597" cy="919198"/>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1086591" y="5318114"/>
            <a:ext cx="1224832" cy="919198"/>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3695045" y="1925268"/>
            <a:ext cx="2279791" cy="523220"/>
          </a:xfrm>
          <a:prstGeom prst="rect">
            <a:avLst/>
          </a:prstGeom>
        </p:spPr>
        <p:txBody>
          <a:bodyPr wrap="none">
            <a:spAutoFit/>
          </a:bodyPr>
          <a:lstStyle/>
          <a:p>
            <a:pPr marL="0" lvl="1"/>
            <a:r>
              <a:rPr lang="en-US" altLang="zh-CN" sz="2800" b="1" dirty="0" smtClean="0"/>
              <a:t>1.</a:t>
            </a:r>
            <a:r>
              <a:rPr lang="zh-CN" altLang="en-US" sz="2800" b="1" dirty="0" smtClean="0"/>
              <a:t>建模</a:t>
            </a:r>
            <a:r>
              <a:rPr lang="zh-CN" altLang="en-US" sz="2800" b="1" dirty="0"/>
              <a:t>与计算</a:t>
            </a:r>
          </a:p>
        </p:txBody>
      </p:sp>
      <p:sp>
        <p:nvSpPr>
          <p:cNvPr id="12" name="矩形 11"/>
          <p:cNvSpPr/>
          <p:nvPr/>
        </p:nvSpPr>
        <p:spPr>
          <a:xfrm>
            <a:off x="3695045" y="3111954"/>
            <a:ext cx="4075155" cy="523220"/>
          </a:xfrm>
          <a:prstGeom prst="rect">
            <a:avLst/>
          </a:prstGeom>
        </p:spPr>
        <p:txBody>
          <a:bodyPr wrap="none">
            <a:spAutoFit/>
          </a:bodyPr>
          <a:lstStyle/>
          <a:p>
            <a:pPr marL="0" lvl="1"/>
            <a:r>
              <a:rPr lang="en-US" altLang="zh-CN" sz="2800" b="1" dirty="0" smtClean="0"/>
              <a:t>2.</a:t>
            </a:r>
            <a:r>
              <a:rPr lang="zh-CN" altLang="en-US" sz="2800" b="1" dirty="0" smtClean="0"/>
              <a:t>计算机</a:t>
            </a:r>
            <a:r>
              <a:rPr lang="zh-CN" altLang="en-US" sz="2800" b="1" dirty="0"/>
              <a:t>网络与信息安全</a:t>
            </a:r>
          </a:p>
        </p:txBody>
      </p:sp>
      <p:sp>
        <p:nvSpPr>
          <p:cNvPr id="13" name="矩形 12"/>
          <p:cNvSpPr/>
          <p:nvPr/>
        </p:nvSpPr>
        <p:spPr>
          <a:xfrm>
            <a:off x="3695045" y="4298640"/>
            <a:ext cx="3716082" cy="523220"/>
          </a:xfrm>
          <a:prstGeom prst="rect">
            <a:avLst/>
          </a:prstGeom>
        </p:spPr>
        <p:txBody>
          <a:bodyPr wrap="none">
            <a:spAutoFit/>
          </a:bodyPr>
          <a:lstStyle/>
          <a:p>
            <a:pPr marL="0" lvl="1"/>
            <a:r>
              <a:rPr lang="en-US" altLang="zh-CN" sz="2800" b="1" dirty="0" smtClean="0"/>
              <a:t>3.</a:t>
            </a:r>
            <a:r>
              <a:rPr lang="zh-CN" altLang="en-US" sz="2800" b="1" dirty="0" smtClean="0"/>
              <a:t>程序</a:t>
            </a:r>
            <a:r>
              <a:rPr lang="zh-CN" altLang="en-US" sz="2800" b="1" dirty="0"/>
              <a:t>开发与软件工程</a:t>
            </a:r>
          </a:p>
        </p:txBody>
      </p:sp>
      <p:sp>
        <p:nvSpPr>
          <p:cNvPr id="14" name="矩形 13"/>
          <p:cNvSpPr/>
          <p:nvPr/>
        </p:nvSpPr>
        <p:spPr>
          <a:xfrm>
            <a:off x="3695045" y="5485326"/>
            <a:ext cx="4434227" cy="523220"/>
          </a:xfrm>
          <a:prstGeom prst="rect">
            <a:avLst/>
          </a:prstGeom>
        </p:spPr>
        <p:txBody>
          <a:bodyPr wrap="none">
            <a:spAutoFit/>
          </a:bodyPr>
          <a:lstStyle/>
          <a:p>
            <a:pPr marL="0" lvl="1"/>
            <a:r>
              <a:rPr lang="en-US" altLang="zh-CN" sz="2800" b="1" dirty="0" smtClean="0"/>
              <a:t>4.</a:t>
            </a:r>
            <a:r>
              <a:rPr lang="zh-CN" altLang="en-US" sz="2800" b="1" dirty="0" smtClean="0"/>
              <a:t>社会</a:t>
            </a:r>
            <a:r>
              <a:rPr lang="zh-CN" altLang="en-US" sz="2800" b="1" dirty="0"/>
              <a:t>计算与生物信息处理</a:t>
            </a:r>
          </a:p>
        </p:txBody>
      </p:sp>
    </p:spTree>
    <p:extLst>
      <p:ext uri="{BB962C8B-B14F-4D97-AF65-F5344CB8AC3E}">
        <p14:creationId xmlns:p14="http://schemas.microsoft.com/office/powerpoint/2010/main" val="564676093"/>
      </p:ext>
    </p:extLst>
  </p:cSld>
  <p:clrMapOvr>
    <a:masterClrMapping/>
  </p:clrMapOvr>
  <p:transition spd="med" advTm="37597">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计算机科学与技术专业的</a:t>
            </a:r>
            <a:r>
              <a:rPr lang="zh-CN" altLang="en-US" dirty="0" smtClean="0"/>
              <a:t>内涵</a:t>
            </a:r>
            <a:endParaRPr kumimoji="1" lang="zh-CN" altLang="en-US" dirty="0"/>
          </a:p>
        </p:txBody>
      </p:sp>
      <p:sp>
        <p:nvSpPr>
          <p:cNvPr id="4" name="日期占位符 3"/>
          <p:cNvSpPr>
            <a:spLocks noGrp="1"/>
          </p:cNvSpPr>
          <p:nvPr>
            <p:ph type="dt" sz="half" idx="10"/>
          </p:nvPr>
        </p:nvSpPr>
        <p:spPr/>
        <p:txBody>
          <a:bodyPr/>
          <a:lstStyle/>
          <a:p>
            <a:pPr>
              <a:defRPr/>
            </a:pPr>
            <a:fld id="{5D7167DF-89FE-4149-B263-9F02F02D9013}"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37</a:t>
            </a:fld>
            <a:endParaRPr lang="en-US" altLang="zh-CN"/>
          </a:p>
        </p:txBody>
      </p:sp>
      <p:pic>
        <p:nvPicPr>
          <p:cNvPr id="7" name="图片 6"/>
          <p:cNvPicPr>
            <a:picLocks/>
          </p:cNvPicPr>
          <p:nvPr/>
        </p:nvPicPr>
        <p:blipFill>
          <a:blip r:embed="rId2">
            <a:extLst>
              <a:ext uri="{28A0092B-C50C-407E-A947-70E740481C1C}">
                <a14:useLocalDpi xmlns:a14="http://schemas.microsoft.com/office/drawing/2010/main" val="0"/>
              </a:ext>
            </a:extLst>
          </a:blip>
          <a:stretch>
            <a:fillRect/>
          </a:stretch>
        </p:blipFill>
        <p:spPr>
          <a:xfrm>
            <a:off x="1086591" y="1758057"/>
            <a:ext cx="1224832" cy="919198"/>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p:cNvPicPr>
          <p:nvPr/>
        </p:nvPicPr>
        <p:blipFill>
          <a:blip r:embed="rId3">
            <a:extLst>
              <a:ext uri="{28A0092B-C50C-407E-A947-70E740481C1C}">
                <a14:useLocalDpi xmlns:a14="http://schemas.microsoft.com/office/drawing/2010/main" val="0"/>
              </a:ext>
            </a:extLst>
          </a:blip>
          <a:stretch>
            <a:fillRect/>
          </a:stretch>
        </p:blipFill>
        <p:spPr>
          <a:xfrm flipH="1">
            <a:off x="1086591" y="2944743"/>
            <a:ext cx="1224832" cy="919198"/>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91" y="4131429"/>
            <a:ext cx="1225597" cy="919198"/>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1086591" y="5318114"/>
            <a:ext cx="1224832" cy="919198"/>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3695045" y="1925268"/>
            <a:ext cx="2279791" cy="523220"/>
          </a:xfrm>
          <a:prstGeom prst="rect">
            <a:avLst/>
          </a:prstGeom>
        </p:spPr>
        <p:txBody>
          <a:bodyPr wrap="none">
            <a:spAutoFit/>
          </a:bodyPr>
          <a:lstStyle/>
          <a:p>
            <a:pPr marL="0" lvl="1"/>
            <a:r>
              <a:rPr lang="en-US" altLang="zh-CN" sz="2800" b="1" dirty="0" smtClean="0"/>
              <a:t>1.</a:t>
            </a:r>
            <a:r>
              <a:rPr lang="zh-CN" altLang="en-US" sz="2800" b="1" dirty="0" smtClean="0"/>
              <a:t>建模</a:t>
            </a:r>
            <a:r>
              <a:rPr lang="zh-CN" altLang="en-US" sz="2800" b="1" dirty="0"/>
              <a:t>与计算</a:t>
            </a:r>
          </a:p>
        </p:txBody>
      </p:sp>
      <p:sp>
        <p:nvSpPr>
          <p:cNvPr id="12" name="矩形 11"/>
          <p:cNvSpPr/>
          <p:nvPr/>
        </p:nvSpPr>
        <p:spPr>
          <a:xfrm>
            <a:off x="3695045" y="3111954"/>
            <a:ext cx="4075155" cy="523220"/>
          </a:xfrm>
          <a:prstGeom prst="rect">
            <a:avLst/>
          </a:prstGeom>
        </p:spPr>
        <p:txBody>
          <a:bodyPr wrap="none">
            <a:spAutoFit/>
          </a:bodyPr>
          <a:lstStyle/>
          <a:p>
            <a:pPr marL="0" lvl="1"/>
            <a:r>
              <a:rPr lang="en-US" altLang="zh-CN" sz="2800" b="1" dirty="0" smtClean="0"/>
              <a:t>2.</a:t>
            </a:r>
            <a:r>
              <a:rPr lang="zh-CN" altLang="en-US" sz="2800" b="1" dirty="0" smtClean="0"/>
              <a:t>计算机</a:t>
            </a:r>
            <a:r>
              <a:rPr lang="zh-CN" altLang="en-US" sz="2800" b="1" dirty="0"/>
              <a:t>网络与信息安全</a:t>
            </a:r>
          </a:p>
        </p:txBody>
      </p:sp>
      <p:sp>
        <p:nvSpPr>
          <p:cNvPr id="13" name="矩形 12"/>
          <p:cNvSpPr/>
          <p:nvPr/>
        </p:nvSpPr>
        <p:spPr>
          <a:xfrm>
            <a:off x="3695045" y="4298640"/>
            <a:ext cx="3716082" cy="523220"/>
          </a:xfrm>
          <a:prstGeom prst="rect">
            <a:avLst/>
          </a:prstGeom>
        </p:spPr>
        <p:txBody>
          <a:bodyPr wrap="none">
            <a:spAutoFit/>
          </a:bodyPr>
          <a:lstStyle/>
          <a:p>
            <a:pPr marL="0" lvl="1"/>
            <a:r>
              <a:rPr lang="en-US" altLang="zh-CN" sz="2800" b="1" dirty="0" smtClean="0"/>
              <a:t>3.</a:t>
            </a:r>
            <a:r>
              <a:rPr lang="zh-CN" altLang="en-US" sz="2800" b="1" dirty="0" smtClean="0"/>
              <a:t>程序</a:t>
            </a:r>
            <a:r>
              <a:rPr lang="zh-CN" altLang="en-US" sz="2800" b="1" dirty="0"/>
              <a:t>开发与软件工程</a:t>
            </a:r>
          </a:p>
        </p:txBody>
      </p:sp>
      <p:sp>
        <p:nvSpPr>
          <p:cNvPr id="14" name="矩形 13"/>
          <p:cNvSpPr/>
          <p:nvPr/>
        </p:nvSpPr>
        <p:spPr>
          <a:xfrm>
            <a:off x="3695045" y="5485326"/>
            <a:ext cx="4434227" cy="523220"/>
          </a:xfrm>
          <a:prstGeom prst="rect">
            <a:avLst/>
          </a:prstGeom>
        </p:spPr>
        <p:txBody>
          <a:bodyPr wrap="none">
            <a:spAutoFit/>
          </a:bodyPr>
          <a:lstStyle/>
          <a:p>
            <a:pPr marL="0" lvl="1"/>
            <a:r>
              <a:rPr lang="en-US" altLang="zh-CN" sz="2800" b="1" dirty="0" smtClean="0"/>
              <a:t>4.</a:t>
            </a:r>
            <a:r>
              <a:rPr lang="zh-CN" altLang="en-US" sz="2800" b="1" dirty="0" smtClean="0"/>
              <a:t>社会</a:t>
            </a:r>
            <a:r>
              <a:rPr lang="zh-CN" altLang="en-US" sz="2800" b="1" dirty="0"/>
              <a:t>计算与生物信息处理</a:t>
            </a:r>
          </a:p>
        </p:txBody>
      </p:sp>
      <p:sp>
        <p:nvSpPr>
          <p:cNvPr id="3" name="矩形 2"/>
          <p:cNvSpPr/>
          <p:nvPr/>
        </p:nvSpPr>
        <p:spPr>
          <a:xfrm>
            <a:off x="683568" y="2852936"/>
            <a:ext cx="7599063" cy="36004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86779584"/>
      </p:ext>
    </p:extLst>
  </p:cSld>
  <p:clrMapOvr>
    <a:masterClrMapping/>
  </p:clrMapOvr>
  <mc:AlternateContent xmlns:mc="http://schemas.openxmlformats.org/markup-compatibility/2006" xmlns:p14="http://schemas.microsoft.com/office/powerpoint/2010/main">
    <mc:Choice Requires="p14">
      <p:transition p14:dur="0" advTm="37597"/>
    </mc:Choice>
    <mc:Fallback xmlns="">
      <p:transition advTm="37597"/>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a:t>
            </a:r>
            <a:r>
              <a:rPr lang="zh-CN" altLang="en-US" dirty="0" smtClean="0"/>
              <a:t>计算</a:t>
            </a:r>
            <a:r>
              <a:rPr lang="en-US" altLang="zh-CN" dirty="0" smtClean="0"/>
              <a:t>——</a:t>
            </a:r>
            <a:r>
              <a:rPr lang="zh-CN" altLang="en-US" sz="3600" dirty="0" smtClean="0">
                <a:solidFill>
                  <a:srgbClr val="C00000"/>
                </a:solidFill>
              </a:rPr>
              <a:t>数据挖掘与分析</a:t>
            </a:r>
            <a:endParaRPr lang="zh-CN" altLang="en-US" sz="3600" dirty="0">
              <a:solidFill>
                <a:srgbClr val="C00000"/>
              </a:solidFill>
            </a:endParaRPr>
          </a:p>
        </p:txBody>
      </p:sp>
      <p:sp>
        <p:nvSpPr>
          <p:cNvPr id="3" name="内容占位符 2"/>
          <p:cNvSpPr>
            <a:spLocks noGrp="1"/>
          </p:cNvSpPr>
          <p:nvPr>
            <p:ph idx="1"/>
          </p:nvPr>
        </p:nvSpPr>
        <p:spPr>
          <a:xfrm>
            <a:off x="484437" y="1398563"/>
            <a:ext cx="8175127" cy="878309"/>
          </a:xfrm>
        </p:spPr>
        <p:txBody>
          <a:bodyPr/>
          <a:lstStyle/>
          <a:p>
            <a:r>
              <a:rPr kumimoji="1" lang="zh-CN" altLang="en-US" dirty="0" smtClean="0"/>
              <a:t>零售业购物数据分析</a:t>
            </a:r>
          </a:p>
        </p:txBody>
      </p:sp>
      <p:sp>
        <p:nvSpPr>
          <p:cNvPr id="4" name="日期占位符 3"/>
          <p:cNvSpPr>
            <a:spLocks noGrp="1"/>
          </p:cNvSpPr>
          <p:nvPr>
            <p:ph type="dt" sz="half" idx="10"/>
          </p:nvPr>
        </p:nvSpPr>
        <p:spPr/>
        <p:txBody>
          <a:bodyPr/>
          <a:lstStyle/>
          <a:p>
            <a:pPr>
              <a:defRPr/>
            </a:pPr>
            <a:fld id="{767ED814-6EF1-0B4F-970E-F8572184D962}"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38</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4177" y="2498908"/>
            <a:ext cx="3851752" cy="280230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6244"/>
          <a:stretch/>
        </p:blipFill>
        <p:spPr>
          <a:xfrm>
            <a:off x="323528" y="2504569"/>
            <a:ext cx="4369778" cy="2796639"/>
          </a:xfrm>
          <a:prstGeom prst="rect">
            <a:avLst/>
          </a:prstGeom>
        </p:spPr>
      </p:pic>
    </p:spTree>
    <p:extLst>
      <p:ext uri="{BB962C8B-B14F-4D97-AF65-F5344CB8AC3E}">
        <p14:creationId xmlns:p14="http://schemas.microsoft.com/office/powerpoint/2010/main" val="208132962"/>
      </p:ext>
    </p:extLst>
  </p:cSld>
  <p:clrMapOvr>
    <a:masterClrMapping/>
  </p:clrMapOvr>
  <p:transition spd="med" advTm="37597">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a:t>
            </a:r>
            <a:r>
              <a:rPr lang="zh-CN" altLang="en-US" dirty="0" smtClean="0"/>
              <a:t>计算</a:t>
            </a:r>
            <a:r>
              <a:rPr lang="en-US" altLang="zh-CN" dirty="0" smtClean="0"/>
              <a:t>——</a:t>
            </a:r>
            <a:r>
              <a:rPr lang="zh-CN" altLang="en-US" sz="3600" dirty="0" smtClean="0">
                <a:solidFill>
                  <a:srgbClr val="C00000"/>
                </a:solidFill>
              </a:rPr>
              <a:t>数据挖掘与分析</a:t>
            </a:r>
            <a:endParaRPr lang="zh-CN" altLang="en-US" sz="3600" dirty="0">
              <a:solidFill>
                <a:srgbClr val="C00000"/>
              </a:solidFill>
            </a:endParaRPr>
          </a:p>
        </p:txBody>
      </p:sp>
      <p:sp>
        <p:nvSpPr>
          <p:cNvPr id="3" name="内容占位符 2"/>
          <p:cNvSpPr>
            <a:spLocks noGrp="1"/>
          </p:cNvSpPr>
          <p:nvPr>
            <p:ph idx="1"/>
          </p:nvPr>
        </p:nvSpPr>
        <p:spPr>
          <a:xfrm>
            <a:off x="484437" y="1398563"/>
            <a:ext cx="8175127" cy="878309"/>
          </a:xfrm>
        </p:spPr>
        <p:txBody>
          <a:bodyPr/>
          <a:lstStyle/>
          <a:p>
            <a:r>
              <a:rPr kumimoji="1" lang="zh-CN" altLang="en-US" dirty="0" smtClean="0"/>
              <a:t>零售业购物数据分析</a:t>
            </a:r>
          </a:p>
        </p:txBody>
      </p:sp>
      <p:sp>
        <p:nvSpPr>
          <p:cNvPr id="4" name="日期占位符 3"/>
          <p:cNvSpPr>
            <a:spLocks noGrp="1"/>
          </p:cNvSpPr>
          <p:nvPr>
            <p:ph type="dt" sz="half" idx="10"/>
          </p:nvPr>
        </p:nvSpPr>
        <p:spPr/>
        <p:txBody>
          <a:bodyPr/>
          <a:lstStyle/>
          <a:p>
            <a:pPr>
              <a:defRPr/>
            </a:pPr>
            <a:fld id="{A6C52583-C38B-824D-874E-899F35CCFDA6}"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39</a:t>
            </a:fld>
            <a:endParaRPr lang="en-US" altLang="zh-CN"/>
          </a:p>
        </p:txBody>
      </p:sp>
      <p:grpSp>
        <p:nvGrpSpPr>
          <p:cNvPr id="9" name="Group 5"/>
          <p:cNvGrpSpPr>
            <a:grpSpLocks/>
          </p:cNvGrpSpPr>
          <p:nvPr/>
        </p:nvGrpSpPr>
        <p:grpSpPr bwMode="auto">
          <a:xfrm>
            <a:off x="5001418" y="4211051"/>
            <a:ext cx="3886200" cy="2630488"/>
            <a:chOff x="192" y="2400"/>
            <a:chExt cx="2448" cy="1657"/>
          </a:xfrm>
        </p:grpSpPr>
        <p:sp>
          <p:nvSpPr>
            <p:cNvPr id="10" name="Oval 6"/>
            <p:cNvSpPr>
              <a:spLocks noChangeArrowheads="1"/>
            </p:cNvSpPr>
            <p:nvPr/>
          </p:nvSpPr>
          <p:spPr bwMode="auto">
            <a:xfrm>
              <a:off x="384" y="2736"/>
              <a:ext cx="1200" cy="864"/>
            </a:xfrm>
            <a:prstGeom prst="ellipse">
              <a:avLst/>
            </a:prstGeom>
            <a:solidFill>
              <a:srgbClr val="FFFF00"/>
            </a:solidFill>
            <a:ln w="25400">
              <a:solidFill>
                <a:schemeClr val="tx2"/>
              </a:solidFill>
              <a:round/>
              <a:headEnd/>
              <a:tailEnd/>
            </a:ln>
          </p:spPr>
          <p:txBody>
            <a:bodyPr wrap="none" anchor="ctr"/>
            <a:lstStyle/>
            <a:p>
              <a:endParaRPr lang="zh-CN" altLang="zh-CN"/>
            </a:p>
          </p:txBody>
        </p:sp>
        <p:sp>
          <p:nvSpPr>
            <p:cNvPr id="11" name="Oval 7"/>
            <p:cNvSpPr>
              <a:spLocks noChangeArrowheads="1"/>
            </p:cNvSpPr>
            <p:nvPr/>
          </p:nvSpPr>
          <p:spPr bwMode="auto">
            <a:xfrm>
              <a:off x="1008" y="2736"/>
              <a:ext cx="1200" cy="960"/>
            </a:xfrm>
            <a:prstGeom prst="ellipse">
              <a:avLst/>
            </a:prstGeom>
            <a:solidFill>
              <a:srgbClr val="99CCFF">
                <a:alpha val="50195"/>
              </a:srgbClr>
            </a:solidFill>
            <a:ln w="25400">
              <a:solidFill>
                <a:schemeClr val="hlink"/>
              </a:solidFill>
              <a:round/>
              <a:headEnd/>
              <a:tailEnd/>
            </a:ln>
          </p:spPr>
          <p:txBody>
            <a:bodyPr wrap="none" anchor="ctr"/>
            <a:lstStyle/>
            <a:p>
              <a:endParaRPr lang="zh-CN" altLang="zh-CN"/>
            </a:p>
          </p:txBody>
        </p:sp>
        <p:sp>
          <p:nvSpPr>
            <p:cNvPr id="12" name="Line 8"/>
            <p:cNvSpPr>
              <a:spLocks noChangeShapeType="1"/>
            </p:cNvSpPr>
            <p:nvPr/>
          </p:nvSpPr>
          <p:spPr bwMode="auto">
            <a:xfrm flipH="1">
              <a:off x="576" y="3168"/>
              <a:ext cx="144" cy="480"/>
            </a:xfrm>
            <a:prstGeom prst="line">
              <a:avLst/>
            </a:prstGeom>
            <a:noFill/>
            <a:ln w="9525">
              <a:solidFill>
                <a:schemeClr val="tx2"/>
              </a:solidFill>
              <a:round/>
              <a:headEnd/>
              <a:tailEnd/>
            </a:ln>
          </p:spPr>
          <p:txBody>
            <a:bodyPr wrap="none" anchor="ctr"/>
            <a:lstStyle/>
            <a:p>
              <a:endParaRPr lang="zh-CN" altLang="en-US"/>
            </a:p>
          </p:txBody>
        </p:sp>
        <p:sp>
          <p:nvSpPr>
            <p:cNvPr id="13" name="Line 9"/>
            <p:cNvSpPr>
              <a:spLocks noChangeShapeType="1"/>
            </p:cNvSpPr>
            <p:nvPr/>
          </p:nvSpPr>
          <p:spPr bwMode="auto">
            <a:xfrm flipV="1">
              <a:off x="2016" y="2832"/>
              <a:ext cx="144" cy="432"/>
            </a:xfrm>
            <a:prstGeom prst="line">
              <a:avLst/>
            </a:prstGeom>
            <a:noFill/>
            <a:ln w="9525">
              <a:solidFill>
                <a:schemeClr val="hlink"/>
              </a:solidFill>
              <a:round/>
              <a:headEnd/>
              <a:tailEnd/>
            </a:ln>
          </p:spPr>
          <p:txBody>
            <a:bodyPr wrap="none" anchor="ctr"/>
            <a:lstStyle/>
            <a:p>
              <a:endParaRPr lang="zh-CN" altLang="en-US"/>
            </a:p>
          </p:txBody>
        </p:sp>
        <p:sp>
          <p:nvSpPr>
            <p:cNvPr id="14" name="Line 10"/>
            <p:cNvSpPr>
              <a:spLocks noChangeShapeType="1"/>
            </p:cNvSpPr>
            <p:nvPr/>
          </p:nvSpPr>
          <p:spPr bwMode="auto">
            <a:xfrm flipH="1" flipV="1">
              <a:off x="1440" y="2592"/>
              <a:ext cx="0" cy="576"/>
            </a:xfrm>
            <a:prstGeom prst="line">
              <a:avLst/>
            </a:prstGeom>
            <a:noFill/>
            <a:ln w="9525">
              <a:solidFill>
                <a:srgbClr val="008000"/>
              </a:solidFill>
              <a:round/>
              <a:headEnd/>
              <a:tailEnd/>
            </a:ln>
          </p:spPr>
          <p:txBody>
            <a:bodyPr wrap="none" anchor="ctr"/>
            <a:lstStyle/>
            <a:p>
              <a:endParaRPr lang="zh-CN" altLang="en-US"/>
            </a:p>
          </p:txBody>
        </p:sp>
        <p:sp>
          <p:nvSpPr>
            <p:cNvPr id="15" name="Text Box 11"/>
            <p:cNvSpPr txBox="1">
              <a:spLocks noChangeArrowheads="1"/>
            </p:cNvSpPr>
            <p:nvPr/>
          </p:nvSpPr>
          <p:spPr bwMode="auto">
            <a:xfrm>
              <a:off x="1824" y="2448"/>
              <a:ext cx="768" cy="396"/>
            </a:xfrm>
            <a:prstGeom prst="rect">
              <a:avLst/>
            </a:prstGeom>
            <a:noFill/>
            <a:ln w="9525">
              <a:noFill/>
              <a:miter lim="800000"/>
              <a:headEnd/>
              <a:tailEnd/>
            </a:ln>
          </p:spPr>
          <p:txBody>
            <a:bodyPr>
              <a:spAutoFit/>
            </a:bodyPr>
            <a:lstStyle/>
            <a:p>
              <a:pPr eaLnBrk="0" hangingPunct="0">
                <a:lnSpc>
                  <a:spcPct val="110000"/>
                </a:lnSpc>
              </a:pPr>
              <a:r>
                <a:rPr lang="en-US" altLang="zh-CN" sz="1600" b="1">
                  <a:solidFill>
                    <a:schemeClr val="hlink"/>
                  </a:solidFill>
                  <a:latin typeface="Times New Roman" pitchFamily="18" charset="0"/>
                  <a:ea typeface="宋体" pitchFamily="2" charset="-122"/>
                </a:rPr>
                <a:t>Customer</a:t>
              </a:r>
            </a:p>
            <a:p>
              <a:pPr eaLnBrk="0" hangingPunct="0">
                <a:lnSpc>
                  <a:spcPct val="110000"/>
                </a:lnSpc>
              </a:pPr>
              <a:r>
                <a:rPr lang="en-US" altLang="zh-CN" sz="1600" b="1">
                  <a:solidFill>
                    <a:schemeClr val="hlink"/>
                  </a:solidFill>
                  <a:latin typeface="Times New Roman" pitchFamily="18" charset="0"/>
                  <a:ea typeface="宋体" pitchFamily="2" charset="-122"/>
                </a:rPr>
                <a:t>buys diaper</a:t>
              </a:r>
              <a:endParaRPr lang="en-US" altLang="zh-CN" sz="1800" b="1" u="sng">
                <a:latin typeface="Times New Roman" pitchFamily="18" charset="0"/>
                <a:ea typeface="宋体" pitchFamily="2" charset="-122"/>
              </a:endParaRPr>
            </a:p>
          </p:txBody>
        </p:sp>
        <p:sp>
          <p:nvSpPr>
            <p:cNvPr id="16" name="Text Box 12"/>
            <p:cNvSpPr txBox="1">
              <a:spLocks noChangeArrowheads="1"/>
            </p:cNvSpPr>
            <p:nvPr/>
          </p:nvSpPr>
          <p:spPr bwMode="auto">
            <a:xfrm>
              <a:off x="960" y="2400"/>
              <a:ext cx="657" cy="396"/>
            </a:xfrm>
            <a:prstGeom prst="rect">
              <a:avLst/>
            </a:prstGeom>
            <a:noFill/>
            <a:ln w="9525">
              <a:noFill/>
              <a:miter lim="800000"/>
              <a:headEnd/>
              <a:tailEnd/>
            </a:ln>
          </p:spPr>
          <p:txBody>
            <a:bodyPr>
              <a:spAutoFit/>
            </a:bodyPr>
            <a:lstStyle/>
            <a:p>
              <a:pPr eaLnBrk="0" hangingPunct="0">
                <a:lnSpc>
                  <a:spcPct val="110000"/>
                </a:lnSpc>
              </a:pPr>
              <a:r>
                <a:rPr lang="en-US" altLang="zh-CN" sz="1600" b="1">
                  <a:solidFill>
                    <a:srgbClr val="5FA180"/>
                  </a:solidFill>
                  <a:latin typeface="Times New Roman" pitchFamily="18" charset="0"/>
                  <a:ea typeface="宋体" pitchFamily="2" charset="-122"/>
                </a:rPr>
                <a:t>Customer</a:t>
              </a:r>
            </a:p>
            <a:p>
              <a:pPr eaLnBrk="0" hangingPunct="0">
                <a:lnSpc>
                  <a:spcPct val="110000"/>
                </a:lnSpc>
              </a:pPr>
              <a:r>
                <a:rPr lang="en-US" altLang="zh-CN" sz="1600" b="1">
                  <a:solidFill>
                    <a:srgbClr val="5FA180"/>
                  </a:solidFill>
                  <a:latin typeface="Times New Roman" pitchFamily="18" charset="0"/>
                  <a:ea typeface="宋体" pitchFamily="2" charset="-122"/>
                </a:rPr>
                <a:t>buys both</a:t>
              </a:r>
              <a:endParaRPr lang="en-US" altLang="zh-CN" sz="1800" b="1" u="sng">
                <a:solidFill>
                  <a:srgbClr val="5FA180"/>
                </a:solidFill>
                <a:latin typeface="Times New Roman" pitchFamily="18" charset="0"/>
                <a:ea typeface="宋体" pitchFamily="2" charset="-122"/>
              </a:endParaRPr>
            </a:p>
          </p:txBody>
        </p:sp>
        <p:sp>
          <p:nvSpPr>
            <p:cNvPr id="17" name="Text Box 13"/>
            <p:cNvSpPr txBox="1">
              <a:spLocks noChangeArrowheads="1"/>
            </p:cNvSpPr>
            <p:nvPr/>
          </p:nvSpPr>
          <p:spPr bwMode="auto">
            <a:xfrm>
              <a:off x="384" y="3600"/>
              <a:ext cx="657" cy="396"/>
            </a:xfrm>
            <a:prstGeom prst="rect">
              <a:avLst/>
            </a:prstGeom>
            <a:noFill/>
            <a:ln w="9525">
              <a:noFill/>
              <a:miter lim="800000"/>
              <a:headEnd/>
              <a:tailEnd/>
            </a:ln>
          </p:spPr>
          <p:txBody>
            <a:bodyPr wrap="none">
              <a:spAutoFit/>
            </a:bodyPr>
            <a:lstStyle/>
            <a:p>
              <a:pPr eaLnBrk="0" hangingPunct="0">
                <a:lnSpc>
                  <a:spcPct val="110000"/>
                </a:lnSpc>
              </a:pPr>
              <a:r>
                <a:rPr lang="en-US" altLang="zh-CN" sz="1600" b="1">
                  <a:solidFill>
                    <a:schemeClr val="tx2"/>
                  </a:solidFill>
                  <a:latin typeface="Times New Roman" pitchFamily="18" charset="0"/>
                  <a:ea typeface="宋体" pitchFamily="2" charset="-122"/>
                </a:rPr>
                <a:t>Customer</a:t>
              </a:r>
            </a:p>
            <a:p>
              <a:pPr eaLnBrk="0" hangingPunct="0">
                <a:lnSpc>
                  <a:spcPct val="110000"/>
                </a:lnSpc>
              </a:pPr>
              <a:r>
                <a:rPr lang="en-US" altLang="zh-CN" sz="1600" b="1">
                  <a:solidFill>
                    <a:schemeClr val="tx2"/>
                  </a:solidFill>
                  <a:latin typeface="Times New Roman" pitchFamily="18" charset="0"/>
                  <a:ea typeface="宋体" pitchFamily="2" charset="-122"/>
                </a:rPr>
                <a:t>buys beer</a:t>
              </a:r>
              <a:endParaRPr lang="en-US" altLang="zh-CN" sz="1800" b="1" u="sng">
                <a:latin typeface="Times New Roman" pitchFamily="18" charset="0"/>
                <a:ea typeface="宋体" pitchFamily="2" charset="-122"/>
              </a:endParaRPr>
            </a:p>
          </p:txBody>
        </p:sp>
        <p:sp>
          <p:nvSpPr>
            <p:cNvPr id="18" name="Rectangle 14"/>
            <p:cNvSpPr>
              <a:spLocks noChangeArrowheads="1"/>
            </p:cNvSpPr>
            <p:nvPr/>
          </p:nvSpPr>
          <p:spPr bwMode="auto">
            <a:xfrm>
              <a:off x="192" y="2400"/>
              <a:ext cx="2448" cy="1657"/>
            </a:xfrm>
            <a:prstGeom prst="rect">
              <a:avLst/>
            </a:prstGeom>
            <a:noFill/>
            <a:ln w="9525">
              <a:solidFill>
                <a:schemeClr val="tx1"/>
              </a:solidFill>
              <a:miter lim="800000"/>
              <a:headEnd/>
              <a:tailEnd/>
            </a:ln>
          </p:spPr>
          <p:txBody>
            <a:bodyPr wrap="none" anchor="ctr"/>
            <a:lstStyle/>
            <a:p>
              <a:endParaRPr lang="zh-CN" altLang="zh-CN"/>
            </a:p>
          </p:txBody>
        </p:sp>
      </p:grpSp>
      <p:graphicFrame>
        <p:nvGraphicFramePr>
          <p:cNvPr id="19" name="Group 44"/>
          <p:cNvGraphicFramePr>
            <a:graphicFrameLocks noGrp="1"/>
          </p:cNvGraphicFramePr>
          <p:nvPr>
            <p:extLst>
              <p:ext uri="{D42A27DB-BD31-4B8C-83A1-F6EECF244321}">
                <p14:modId xmlns:p14="http://schemas.microsoft.com/office/powerpoint/2010/main" val="1573858820"/>
              </p:ext>
            </p:extLst>
          </p:nvPr>
        </p:nvGraphicFramePr>
        <p:xfrm>
          <a:off x="638100" y="4211050"/>
          <a:ext cx="3886200" cy="2630488"/>
        </p:xfrm>
        <a:graphic>
          <a:graphicData uri="http://schemas.openxmlformats.org/drawingml/2006/table">
            <a:tbl>
              <a:tblPr/>
              <a:tblGrid>
                <a:gridCol w="533400"/>
                <a:gridCol w="3352800"/>
              </a:tblGrid>
              <a:tr h="45065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err="1" smtClean="0">
                          <a:ln>
                            <a:noFill/>
                          </a:ln>
                          <a:solidFill>
                            <a:schemeClr val="hlink"/>
                          </a:solidFill>
                          <a:effectLst/>
                          <a:latin typeface="Tahoma" pitchFamily="34" charset="0"/>
                        </a:rPr>
                        <a:t>Tid</a:t>
                      </a:r>
                      <a:endParaRPr kumimoji="0" lang="en-US" sz="1600" b="1" i="0" u="none" strike="noStrike" cap="none" normalizeH="0" baseline="0" dirty="0" smtClean="0">
                        <a:ln>
                          <a:noFill/>
                        </a:ln>
                        <a:solidFill>
                          <a:schemeClr val="hlink"/>
                        </a:solidFill>
                        <a:effectLst/>
                        <a:latin typeface="Tahoma" pitchFamily="34" charset="0"/>
                      </a:endParaRP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smtClean="0">
                          <a:ln>
                            <a:noFill/>
                          </a:ln>
                          <a:solidFill>
                            <a:schemeClr val="hlink"/>
                          </a:solidFill>
                          <a:effectLst/>
                          <a:latin typeface="Tahoma" pitchFamily="34" charset="0"/>
                        </a:rPr>
                        <a:t>Items bought</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2"/>
                    </a:solidFill>
                  </a:tcPr>
                </a:tc>
              </a:tr>
              <a:tr h="45065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10</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Beer, Nuts, Diaper</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065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20</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Beer, Coffee, Diaper</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065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30</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Beer, Diaper, Eggs</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39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40</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Nuts, Eggs, Milk</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39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50</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Nuts, Coffee, Diaper, Eggs, Milk</a:t>
                      </a:r>
                    </a:p>
                  </a:txBody>
                  <a:tcPr marT="45703" marB="4570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20" name="组合 12"/>
          <p:cNvGrpSpPr>
            <a:grpSpLocks/>
          </p:cNvGrpSpPr>
          <p:nvPr/>
        </p:nvGrpSpPr>
        <p:grpSpPr bwMode="auto">
          <a:xfrm>
            <a:off x="627856" y="2442865"/>
            <a:ext cx="7888287" cy="1377950"/>
            <a:chOff x="1362315" y="4859159"/>
            <a:chExt cx="6707402" cy="1172130"/>
          </a:xfrm>
        </p:grpSpPr>
        <p:pic>
          <p:nvPicPr>
            <p:cNvPr id="21" name="图片 24" descr="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2315" y="4869160"/>
              <a:ext cx="1481493" cy="1162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图片 23" descr="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4869160"/>
              <a:ext cx="1481493" cy="1162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图片 22" descr="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515" y="4859159"/>
              <a:ext cx="1481493" cy="1162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图片 16" descr="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0707" y="4869160"/>
              <a:ext cx="1481493" cy="1162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圆角矩形 24"/>
            <p:cNvSpPr/>
            <p:nvPr/>
          </p:nvSpPr>
          <p:spPr>
            <a:xfrm>
              <a:off x="1475702" y="5445224"/>
              <a:ext cx="1222964" cy="503691"/>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1" lang="zh-CN" altLang="en-US" b="1">
                  <a:solidFill>
                    <a:schemeClr val="tx1"/>
                  </a:solidFill>
                  <a:latin typeface="Tw Cen MT" charset="0"/>
                  <a:ea typeface="华文仿宋" charset="0"/>
                  <a:cs typeface="华文仿宋" charset="0"/>
                </a:rPr>
                <a:t>牛奶</a:t>
              </a:r>
              <a:r>
                <a:rPr kumimoji="1" lang="en-US" altLang="zh-CN" b="1">
                  <a:solidFill>
                    <a:schemeClr val="tx1"/>
                  </a:solidFill>
                  <a:latin typeface="Tw Cen MT" charset="0"/>
                  <a:ea typeface="华文仿宋" charset="0"/>
                  <a:cs typeface="华文仿宋" charset="0"/>
                </a:rPr>
                <a:t> </a:t>
              </a:r>
              <a:r>
                <a:rPr kumimoji="1" lang="zh-CN" altLang="en-US" b="1">
                  <a:solidFill>
                    <a:schemeClr val="tx1"/>
                  </a:solidFill>
                  <a:latin typeface="Tw Cen MT" charset="0"/>
                  <a:ea typeface="华文仿宋" charset="0"/>
                  <a:cs typeface="华文仿宋" charset="0"/>
                </a:rPr>
                <a:t>面包麦片</a:t>
              </a:r>
            </a:p>
          </p:txBody>
        </p:sp>
        <p:sp>
          <p:nvSpPr>
            <p:cNvPr id="26" name="圆角矩形 25"/>
            <p:cNvSpPr/>
            <p:nvPr/>
          </p:nvSpPr>
          <p:spPr>
            <a:xfrm>
              <a:off x="3307448" y="5435771"/>
              <a:ext cx="1222964" cy="503692"/>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1" lang="zh-CN" altLang="en-US" b="1">
                  <a:solidFill>
                    <a:schemeClr val="tx1"/>
                  </a:solidFill>
                  <a:latin typeface="Tw Cen MT" charset="0"/>
                  <a:ea typeface="华文仿宋" charset="0"/>
                  <a:cs typeface="华文仿宋" charset="0"/>
                </a:rPr>
                <a:t>牛奶</a:t>
              </a:r>
              <a:r>
                <a:rPr kumimoji="1" lang="en-US" altLang="zh-CN" b="1">
                  <a:solidFill>
                    <a:schemeClr val="tx1"/>
                  </a:solidFill>
                  <a:latin typeface="Tw Cen MT" charset="0"/>
                  <a:ea typeface="华文仿宋" charset="0"/>
                  <a:cs typeface="华文仿宋" charset="0"/>
                </a:rPr>
                <a:t> </a:t>
              </a:r>
              <a:r>
                <a:rPr kumimoji="1" lang="zh-CN" altLang="en-US" b="1">
                  <a:solidFill>
                    <a:schemeClr val="tx1"/>
                  </a:solidFill>
                  <a:latin typeface="Tw Cen MT" charset="0"/>
                  <a:ea typeface="华文仿宋" charset="0"/>
                  <a:cs typeface="华文仿宋" charset="0"/>
                </a:rPr>
                <a:t>面包糖</a:t>
              </a:r>
              <a:r>
                <a:rPr kumimoji="1" lang="en-US" altLang="zh-CN" b="1">
                  <a:solidFill>
                    <a:schemeClr val="tx1"/>
                  </a:solidFill>
                  <a:latin typeface="Tw Cen MT" charset="0"/>
                  <a:ea typeface="华文仿宋" charset="0"/>
                  <a:cs typeface="华文仿宋" charset="0"/>
                </a:rPr>
                <a:t> </a:t>
              </a:r>
              <a:r>
                <a:rPr kumimoji="1" lang="zh-CN" altLang="en-US" b="1">
                  <a:solidFill>
                    <a:schemeClr val="tx1"/>
                  </a:solidFill>
                  <a:latin typeface="Tw Cen MT" charset="0"/>
                  <a:ea typeface="华文仿宋" charset="0"/>
                  <a:cs typeface="华文仿宋" charset="0"/>
                </a:rPr>
                <a:t>鸡蛋</a:t>
              </a:r>
            </a:p>
          </p:txBody>
        </p:sp>
        <p:sp>
          <p:nvSpPr>
            <p:cNvPr id="27" name="圆角矩形 26"/>
            <p:cNvSpPr/>
            <p:nvPr/>
          </p:nvSpPr>
          <p:spPr>
            <a:xfrm>
              <a:off x="5004209" y="5445224"/>
              <a:ext cx="1224313" cy="503691"/>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1" lang="zh-CN" altLang="en-US" b="1">
                  <a:solidFill>
                    <a:schemeClr val="tx1"/>
                  </a:solidFill>
                  <a:latin typeface="Tw Cen MT" charset="0"/>
                  <a:ea typeface="华文仿宋" charset="0"/>
                  <a:cs typeface="华文仿宋" charset="0"/>
                </a:rPr>
                <a:t>牛奶</a:t>
              </a:r>
              <a:r>
                <a:rPr kumimoji="1" lang="en-US" altLang="zh-CN" b="1">
                  <a:solidFill>
                    <a:schemeClr val="tx1"/>
                  </a:solidFill>
                  <a:latin typeface="Tw Cen MT" charset="0"/>
                  <a:ea typeface="华文仿宋" charset="0"/>
                  <a:cs typeface="华文仿宋" charset="0"/>
                </a:rPr>
                <a:t> </a:t>
              </a:r>
              <a:r>
                <a:rPr kumimoji="1" lang="zh-CN" altLang="en-US" b="1">
                  <a:solidFill>
                    <a:schemeClr val="tx1"/>
                  </a:solidFill>
                  <a:latin typeface="Tw Cen MT" charset="0"/>
                  <a:ea typeface="华文仿宋" charset="0"/>
                  <a:cs typeface="华文仿宋" charset="0"/>
                </a:rPr>
                <a:t>面包黄油</a:t>
              </a:r>
            </a:p>
          </p:txBody>
        </p:sp>
        <p:sp>
          <p:nvSpPr>
            <p:cNvPr id="28" name="圆角矩形 27"/>
            <p:cNvSpPr/>
            <p:nvPr/>
          </p:nvSpPr>
          <p:spPr>
            <a:xfrm>
              <a:off x="6733366" y="5445224"/>
              <a:ext cx="1222964" cy="503691"/>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1" lang="zh-CN" altLang="en-US" b="1">
                  <a:solidFill>
                    <a:schemeClr val="tx1"/>
                  </a:solidFill>
                  <a:latin typeface="Tw Cen MT" charset="0"/>
                  <a:ea typeface="华文仿宋" charset="0"/>
                  <a:cs typeface="华文仿宋" charset="0"/>
                </a:rPr>
                <a:t>糖</a:t>
              </a:r>
              <a:r>
                <a:rPr kumimoji="1" lang="en-US" altLang="zh-CN" b="1">
                  <a:solidFill>
                    <a:schemeClr val="tx1"/>
                  </a:solidFill>
                  <a:latin typeface="Tw Cen MT" charset="0"/>
                  <a:ea typeface="华文仿宋" charset="0"/>
                  <a:cs typeface="华文仿宋" charset="0"/>
                </a:rPr>
                <a:t> </a:t>
              </a:r>
              <a:r>
                <a:rPr kumimoji="1" lang="zh-CN" altLang="en-US" b="1">
                  <a:solidFill>
                    <a:schemeClr val="tx1"/>
                  </a:solidFill>
                  <a:latin typeface="Tw Cen MT" charset="0"/>
                  <a:ea typeface="华文仿宋" charset="0"/>
                  <a:cs typeface="华文仿宋" charset="0"/>
                </a:rPr>
                <a:t>鸡蛋</a:t>
              </a:r>
            </a:p>
          </p:txBody>
        </p:sp>
      </p:grpSp>
      <p:sp>
        <p:nvSpPr>
          <p:cNvPr id="29" name="AutoShape 7"/>
          <p:cNvSpPr>
            <a:spLocks noChangeArrowheads="1"/>
          </p:cNvSpPr>
          <p:nvPr/>
        </p:nvSpPr>
        <p:spPr bwMode="auto">
          <a:xfrm>
            <a:off x="5935016" y="1218184"/>
            <a:ext cx="3099366" cy="1411287"/>
          </a:xfrm>
          <a:prstGeom prst="cloudCallout">
            <a:avLst>
              <a:gd name="adj1" fmla="val -74292"/>
              <a:gd name="adj2" fmla="val 49412"/>
            </a:avLst>
          </a:prstGeom>
          <a:solidFill>
            <a:srgbClr val="92D050"/>
          </a:solidFill>
          <a:ln w="9525">
            <a:solidFill>
              <a:srgbClr val="00B0F0"/>
            </a:solidFill>
            <a:round/>
            <a:headEnd/>
            <a:tailEnd/>
          </a:ln>
          <a:effectLst>
            <a:outerShdw blurRad="63500" algn="ctr" rotWithShape="0">
              <a:schemeClr val="bg2">
                <a:alpha val="50000"/>
              </a:schemeClr>
            </a:outerShdw>
          </a:effectLst>
        </p:spPr>
        <p:txBody>
          <a:bodyPr/>
          <a:lstStyle/>
          <a:p>
            <a:pPr algn="just"/>
            <a:r>
              <a:rPr lang="zh-CN" altLang="en-US" sz="2000" b="1" dirty="0">
                <a:latin typeface="华文楷体"/>
                <a:ea typeface="华文楷体"/>
                <a:cs typeface="华文楷体"/>
              </a:rPr>
              <a:t>哪些商品</a:t>
            </a:r>
            <a:r>
              <a:rPr lang="zh-CN" altLang="en-US" sz="2000" b="1" dirty="0">
                <a:solidFill>
                  <a:srgbClr val="FF0000"/>
                </a:solidFill>
                <a:latin typeface="华文楷体"/>
                <a:ea typeface="华文楷体"/>
                <a:cs typeface="华文楷体"/>
              </a:rPr>
              <a:t>频繁</a:t>
            </a:r>
            <a:r>
              <a:rPr lang="zh-CN" altLang="en-US" sz="2000" b="1" dirty="0">
                <a:latin typeface="华文楷体"/>
                <a:ea typeface="华文楷体"/>
                <a:cs typeface="华文楷体"/>
              </a:rPr>
              <a:t>地被顾客</a:t>
            </a:r>
            <a:r>
              <a:rPr lang="zh-CN" altLang="en-US" sz="2000" b="1" dirty="0">
                <a:solidFill>
                  <a:srgbClr val="FF0000"/>
                </a:solidFill>
                <a:latin typeface="华文楷体"/>
                <a:ea typeface="华文楷体"/>
                <a:cs typeface="华文楷体"/>
              </a:rPr>
              <a:t>同时</a:t>
            </a:r>
            <a:r>
              <a:rPr lang="zh-CN" altLang="en-US" sz="2000" b="1" dirty="0">
                <a:latin typeface="华文楷体"/>
                <a:ea typeface="华文楷体"/>
                <a:cs typeface="华文楷体"/>
              </a:rPr>
              <a:t>购买？</a:t>
            </a:r>
          </a:p>
        </p:txBody>
      </p:sp>
    </p:spTree>
    <p:extLst>
      <p:ext uri="{BB962C8B-B14F-4D97-AF65-F5344CB8AC3E}">
        <p14:creationId xmlns:p14="http://schemas.microsoft.com/office/powerpoint/2010/main" val="1321167907"/>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lang="zh-CN" altLang="en-US" b="1" dirty="0" smtClean="0">
                <a:solidFill>
                  <a:srgbClr val="C00000"/>
                </a:solidFill>
              </a:rPr>
              <a:t>计算机</a:t>
            </a:r>
            <a:r>
              <a:rPr lang="zh-CN" altLang="en-US" b="1" dirty="0">
                <a:solidFill>
                  <a:srgbClr val="C00000"/>
                </a:solidFill>
              </a:rPr>
              <a:t>科学与技术专业课程设置</a:t>
            </a:r>
          </a:p>
          <a:p>
            <a:r>
              <a:rPr lang="zh-CN" altLang="en-US" dirty="0"/>
              <a:t>计算机科学与技术专业的内涵</a:t>
            </a:r>
          </a:p>
          <a:p>
            <a:r>
              <a:rPr lang="zh-CN" altLang="en-US" dirty="0" smtClean="0"/>
              <a:t>计算机</a:t>
            </a:r>
            <a:r>
              <a:rPr lang="zh-CN" altLang="en-US" dirty="0"/>
              <a:t>科学与技术的发展趋势</a:t>
            </a:r>
          </a:p>
          <a:p>
            <a:endParaRPr kumimoji="1" lang="zh-CN" altLang="en-US" dirty="0"/>
          </a:p>
        </p:txBody>
      </p:sp>
      <p:sp>
        <p:nvSpPr>
          <p:cNvPr id="4" name="日期占位符 3"/>
          <p:cNvSpPr>
            <a:spLocks noGrp="1"/>
          </p:cNvSpPr>
          <p:nvPr>
            <p:ph type="dt" sz="half" idx="10"/>
          </p:nvPr>
        </p:nvSpPr>
        <p:spPr/>
        <p:txBody>
          <a:bodyPr/>
          <a:lstStyle/>
          <a:p>
            <a:pPr>
              <a:defRPr/>
            </a:pPr>
            <a:fld id="{AE80BD20-57F8-F54A-81E8-D35CE74E1C3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a:t>
            </a:fld>
            <a:endParaRPr lang="en-US" altLang="zh-CN"/>
          </a:p>
        </p:txBody>
      </p:sp>
    </p:spTree>
    <p:extLst>
      <p:ext uri="{BB962C8B-B14F-4D97-AF65-F5344CB8AC3E}">
        <p14:creationId xmlns:p14="http://schemas.microsoft.com/office/powerpoint/2010/main" val="1243980459"/>
      </p:ext>
    </p:extLst>
  </p:cSld>
  <p:clrMapOvr>
    <a:masterClrMapping/>
  </p:clrMapOvr>
  <mc:AlternateContent xmlns:mc="http://schemas.openxmlformats.org/markup-compatibility/2006" xmlns:p14="http://schemas.microsoft.com/office/powerpoint/2010/main">
    <mc:Choice Requires="p14">
      <p:transition p14:dur="0" advTm="37597"/>
    </mc:Choice>
    <mc:Fallback xmlns="">
      <p:transition advTm="3759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9AFB1000-D874-F448-AE0B-CE867511FB51}"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40</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98322"/>
            <a:ext cx="9144000" cy="279903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63" y="764704"/>
            <a:ext cx="3732324" cy="2613958"/>
          </a:xfrm>
          <a:prstGeom prst="rect">
            <a:avLst/>
          </a:prstGeom>
        </p:spPr>
      </p:pic>
      <p:sp>
        <p:nvSpPr>
          <p:cNvPr id="9" name="内容占位符 2"/>
          <p:cNvSpPr>
            <a:spLocks noGrp="1"/>
          </p:cNvSpPr>
          <p:nvPr>
            <p:ph idx="1"/>
          </p:nvPr>
        </p:nvSpPr>
        <p:spPr>
          <a:xfrm>
            <a:off x="5220071" y="1262050"/>
            <a:ext cx="3830309" cy="878309"/>
          </a:xfrm>
        </p:spPr>
        <p:style>
          <a:lnRef idx="2">
            <a:schemeClr val="accent3"/>
          </a:lnRef>
          <a:fillRef idx="1">
            <a:schemeClr val="lt1"/>
          </a:fillRef>
          <a:effectRef idx="0">
            <a:schemeClr val="accent3"/>
          </a:effectRef>
          <a:fontRef idx="minor">
            <a:schemeClr val="dk1"/>
          </a:fontRef>
        </p:style>
        <p:txBody>
          <a:bodyPr/>
          <a:lstStyle/>
          <a:p>
            <a:r>
              <a:rPr kumimoji="1" lang="zh-CN" altLang="en-US" smtClean="0"/>
              <a:t>相关商品推荐</a:t>
            </a:r>
            <a:endParaRPr kumimoji="1" lang="zh-CN" altLang="en-US" dirty="0" smtClean="0"/>
          </a:p>
        </p:txBody>
      </p:sp>
      <p:sp>
        <p:nvSpPr>
          <p:cNvPr id="10" name="文本框 9"/>
          <p:cNvSpPr txBox="1"/>
          <p:nvPr/>
        </p:nvSpPr>
        <p:spPr>
          <a:xfrm>
            <a:off x="408841" y="462140"/>
            <a:ext cx="8326318" cy="261610"/>
          </a:xfrm>
          <a:prstGeom prst="rect">
            <a:avLst/>
          </a:prstGeom>
          <a:noFill/>
        </p:spPr>
        <p:txBody>
          <a:bodyPr wrap="none" rtlCol="0">
            <a:spAutoFit/>
          </a:bodyPr>
          <a:lstStyle/>
          <a:p>
            <a:r>
              <a:rPr kumimoji="1" lang="de-DE" altLang="zh-CN" sz="1100" dirty="0"/>
              <a:t>http://</a:t>
            </a:r>
            <a:r>
              <a:rPr kumimoji="1" lang="de-DE" altLang="zh-CN" sz="1100" dirty="0" err="1"/>
              <a:t>www.amazon.cn</a:t>
            </a:r>
            <a:r>
              <a:rPr kumimoji="1" lang="de-DE" altLang="zh-CN" sz="1100" dirty="0"/>
              <a:t>/Apple-iPhone-6s-4G</a:t>
            </a:r>
            <a:r>
              <a:rPr kumimoji="1" lang="zh-CN" altLang="de-DE" sz="1100" dirty="0"/>
              <a:t>智能手机</a:t>
            </a:r>
            <a:r>
              <a:rPr kumimoji="1" lang="de-DE" altLang="zh-CN" sz="1100" dirty="0"/>
              <a:t>/</a:t>
            </a:r>
            <a:r>
              <a:rPr kumimoji="1" lang="de-DE" altLang="zh-CN" sz="1100" dirty="0" err="1"/>
              <a:t>dp</a:t>
            </a:r>
            <a:r>
              <a:rPr kumimoji="1" lang="de-DE" altLang="zh-CN" sz="1100" dirty="0"/>
              <a:t>/B015NWING2/</a:t>
            </a:r>
            <a:r>
              <a:rPr kumimoji="1" lang="de-DE" altLang="zh-CN" sz="1100" dirty="0" err="1"/>
              <a:t>ref</a:t>
            </a:r>
            <a:r>
              <a:rPr kumimoji="1" lang="de-DE" altLang="zh-CN" sz="1100" dirty="0"/>
              <a:t>=sr_1_1?s=</a:t>
            </a:r>
            <a:r>
              <a:rPr kumimoji="1" lang="de-DE" altLang="zh-CN" sz="1100" dirty="0" err="1"/>
              <a:t>wireless&amp;ie</a:t>
            </a:r>
            <a:r>
              <a:rPr kumimoji="1" lang="de-DE" altLang="zh-CN" sz="1100" dirty="0"/>
              <a:t>=UTF8&amp;qid=1445349590&amp;sr=1-1</a:t>
            </a:r>
            <a:endParaRPr kumimoji="1" lang="zh-CN" altLang="en-US" sz="1100" dirty="0"/>
          </a:p>
        </p:txBody>
      </p:sp>
    </p:spTree>
    <p:extLst>
      <p:ext uri="{BB962C8B-B14F-4D97-AF65-F5344CB8AC3E}">
        <p14:creationId xmlns:p14="http://schemas.microsoft.com/office/powerpoint/2010/main" val="69607704"/>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p:txBody>
          <a:bodyPr/>
          <a:lstStyle/>
          <a:p>
            <a:pPr>
              <a:lnSpc>
                <a:spcPct val="130000"/>
              </a:lnSpc>
            </a:pPr>
            <a:r>
              <a:rPr kumimoji="1" lang="zh-CN" altLang="en-US" dirty="0" smtClean="0"/>
              <a:t>购物篮分析</a:t>
            </a:r>
          </a:p>
          <a:p>
            <a:pPr lvl="1">
              <a:lnSpc>
                <a:spcPct val="130000"/>
              </a:lnSpc>
            </a:pPr>
            <a:r>
              <a:rPr kumimoji="1" lang="zh-CN" altLang="en-US" dirty="0" smtClean="0"/>
              <a:t>基于全局的大众偏好进行推荐</a:t>
            </a:r>
          </a:p>
          <a:p>
            <a:pPr>
              <a:lnSpc>
                <a:spcPct val="130000"/>
              </a:lnSpc>
            </a:pPr>
            <a:r>
              <a:rPr kumimoji="1" lang="zh-CN" altLang="en-US" dirty="0" smtClean="0"/>
              <a:t>个性化推荐</a:t>
            </a:r>
            <a:endParaRPr kumimoji="1" lang="zh-CN" altLang="en-US" dirty="0"/>
          </a:p>
        </p:txBody>
      </p:sp>
      <p:sp>
        <p:nvSpPr>
          <p:cNvPr id="4" name="日期占位符 3"/>
          <p:cNvSpPr>
            <a:spLocks noGrp="1"/>
          </p:cNvSpPr>
          <p:nvPr>
            <p:ph type="dt" sz="half" idx="10"/>
          </p:nvPr>
        </p:nvSpPr>
        <p:spPr/>
        <p:txBody>
          <a:bodyPr/>
          <a:lstStyle/>
          <a:p>
            <a:pPr>
              <a:defRPr/>
            </a:pPr>
            <a:fld id="{8D027DF5-51F2-874B-A715-E48AB200DF5D}"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41</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285371"/>
            <a:ext cx="8751570" cy="5311981"/>
          </a:xfrm>
          <a:prstGeom prst="rect">
            <a:avLst/>
          </a:prstGeom>
        </p:spPr>
      </p:pic>
    </p:spTree>
    <p:extLst>
      <p:ext uri="{BB962C8B-B14F-4D97-AF65-F5344CB8AC3E}">
        <p14:creationId xmlns:p14="http://schemas.microsoft.com/office/powerpoint/2010/main" val="2079101576"/>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p:txBody>
          <a:bodyPr/>
          <a:lstStyle/>
          <a:p>
            <a:r>
              <a:rPr kumimoji="1" lang="zh-CN" altLang="en-US" dirty="0" smtClean="0"/>
              <a:t>个性化推荐</a:t>
            </a:r>
          </a:p>
          <a:p>
            <a:pPr lvl="1"/>
            <a:r>
              <a:rPr lang="en-US" altLang="zh-CN" dirty="0"/>
              <a:t>2006</a:t>
            </a:r>
            <a:r>
              <a:rPr lang="zh-CN" altLang="en-US" dirty="0"/>
              <a:t>年</a:t>
            </a:r>
            <a:r>
              <a:rPr lang="en-US" altLang="zh-CN" dirty="0"/>
              <a:t>,</a:t>
            </a:r>
            <a:r>
              <a:rPr lang="zh-CN" altLang="en-US" dirty="0"/>
              <a:t>美国在线租赁公司</a:t>
            </a:r>
            <a:r>
              <a:rPr lang="en-US" altLang="zh-CN" dirty="0" smtClean="0"/>
              <a:t>Netflix</a:t>
            </a:r>
            <a:r>
              <a:rPr lang="zh-CN" altLang="en-US" dirty="0" smtClean="0"/>
              <a:t>用</a:t>
            </a:r>
            <a:r>
              <a:rPr lang="zh-CN" altLang="en-US" dirty="0"/>
              <a:t>百万美⾦金悬赏</a:t>
            </a:r>
            <a:r>
              <a:rPr lang="en-US" altLang="zh-CN" dirty="0"/>
              <a:t>,</a:t>
            </a:r>
            <a:r>
              <a:rPr lang="zh-CN" altLang="en-US" dirty="0"/>
              <a:t>奖励能够将其</a:t>
            </a:r>
            <a:r>
              <a:rPr lang="zh-CN" altLang="en-US" dirty="0" smtClean="0"/>
              <a:t>电影</a:t>
            </a:r>
            <a:r>
              <a:rPr lang="zh-CN" altLang="en-US" dirty="0"/>
              <a:t>推荐算法准确率</a:t>
            </a:r>
            <a:r>
              <a:rPr lang="zh-CN" altLang="en-US" dirty="0" smtClean="0"/>
              <a:t>提⾼至少</a:t>
            </a:r>
            <a:r>
              <a:rPr lang="en-US" altLang="zh-CN" dirty="0"/>
              <a:t>10%</a:t>
            </a:r>
            <a:r>
              <a:rPr lang="zh-CN" altLang="en-US" dirty="0"/>
              <a:t>的</a:t>
            </a:r>
            <a:r>
              <a:rPr lang="zh-CN" altLang="en-US" dirty="0" smtClean="0"/>
              <a:t>算法。</a:t>
            </a:r>
          </a:p>
          <a:p>
            <a:pPr lvl="1"/>
            <a:r>
              <a:rPr kumimoji="1" lang="en-US" altLang="zh-CN" dirty="0" smtClean="0"/>
              <a:t>2014</a:t>
            </a:r>
            <a:r>
              <a:rPr kumimoji="1" lang="zh-CN" altLang="en-US" dirty="0" smtClean="0"/>
              <a:t>年，阿里悬赏</a:t>
            </a:r>
            <a:r>
              <a:rPr kumimoji="1" lang="en-US" altLang="zh-CN" dirty="0" smtClean="0"/>
              <a:t>10</a:t>
            </a:r>
            <a:r>
              <a:rPr kumimoji="1" lang="zh-CN" altLang="en-US" dirty="0" smtClean="0"/>
              <a:t>万元举办天猫推荐算法大赛。</a:t>
            </a:r>
            <a:endParaRPr kumimoji="1" lang="zh-CN" altLang="en-US" dirty="0"/>
          </a:p>
        </p:txBody>
      </p:sp>
      <p:sp>
        <p:nvSpPr>
          <p:cNvPr id="4" name="日期占位符 3"/>
          <p:cNvSpPr>
            <a:spLocks noGrp="1"/>
          </p:cNvSpPr>
          <p:nvPr>
            <p:ph type="dt" sz="half" idx="10"/>
          </p:nvPr>
        </p:nvSpPr>
        <p:spPr/>
        <p:txBody>
          <a:bodyPr/>
          <a:lstStyle/>
          <a:p>
            <a:pPr>
              <a:defRPr/>
            </a:pPr>
            <a:fld id="{78718E78-A15D-E54A-9BEF-156AE8E70574}"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42</a:t>
            </a:fld>
            <a:endParaRPr lang="en-US" altLang="zh-CN"/>
          </a:p>
        </p:txBody>
      </p:sp>
      <p:pic>
        <p:nvPicPr>
          <p:cNvPr id="7" name="图片 6"/>
          <p:cNvPicPr>
            <a:picLocks noChangeAspect="1"/>
          </p:cNvPicPr>
          <p:nvPr/>
        </p:nvPicPr>
        <p:blipFill>
          <a:blip r:embed="rId2"/>
          <a:stretch>
            <a:fillRect/>
          </a:stretch>
        </p:blipFill>
        <p:spPr>
          <a:xfrm>
            <a:off x="1006983" y="4149080"/>
            <a:ext cx="2151633" cy="2160240"/>
          </a:xfrm>
          <a:prstGeom prst="rect">
            <a:avLst/>
          </a:prstGeom>
        </p:spPr>
      </p:pic>
      <p:pic>
        <p:nvPicPr>
          <p:cNvPr id="8" name="图片 7"/>
          <p:cNvPicPr>
            <a:picLocks noChangeAspect="1"/>
          </p:cNvPicPr>
          <p:nvPr/>
        </p:nvPicPr>
        <p:blipFill>
          <a:blip r:embed="rId3"/>
          <a:stretch>
            <a:fillRect/>
          </a:stretch>
        </p:blipFill>
        <p:spPr>
          <a:xfrm>
            <a:off x="4120926" y="4079850"/>
            <a:ext cx="4406900" cy="2298700"/>
          </a:xfrm>
          <a:prstGeom prst="rect">
            <a:avLst/>
          </a:prstGeom>
        </p:spPr>
      </p:pic>
    </p:spTree>
    <p:extLst>
      <p:ext uri="{BB962C8B-B14F-4D97-AF65-F5344CB8AC3E}">
        <p14:creationId xmlns:p14="http://schemas.microsoft.com/office/powerpoint/2010/main" val="1439296419"/>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p:txBody>
          <a:bodyPr/>
          <a:lstStyle/>
          <a:p>
            <a:r>
              <a:rPr kumimoji="1" lang="zh-CN" altLang="en-US" dirty="0" smtClean="0"/>
              <a:t>建立对象（用户、商品）的</a:t>
            </a:r>
            <a:r>
              <a:rPr kumimoji="1" lang="zh-CN" altLang="en-US" dirty="0" smtClean="0">
                <a:solidFill>
                  <a:srgbClr val="FF0000"/>
                </a:solidFill>
              </a:rPr>
              <a:t>数据化</a:t>
            </a:r>
            <a:r>
              <a:rPr kumimoji="1" lang="zh-CN" altLang="en-US" dirty="0" smtClean="0"/>
              <a:t>表示</a:t>
            </a:r>
          </a:p>
          <a:p>
            <a:r>
              <a:rPr kumimoji="1" lang="zh-CN" altLang="en-US" dirty="0" smtClean="0"/>
              <a:t>设计算法</a:t>
            </a:r>
          </a:p>
          <a:p>
            <a:pPr lvl="1"/>
            <a:r>
              <a:rPr lang="zh-CN" altLang="en-US" dirty="0"/>
              <a:t>算法：对一定规范的输入</a:t>
            </a:r>
            <a:r>
              <a:rPr lang="zh-CN" altLang="en-US" dirty="0" smtClean="0"/>
              <a:t>，经过一系列</a:t>
            </a:r>
            <a:r>
              <a:rPr lang="zh-CN" altLang="en-US" dirty="0" smtClean="0">
                <a:solidFill>
                  <a:srgbClr val="FF0000"/>
                </a:solidFill>
              </a:rPr>
              <a:t>计算</a:t>
            </a:r>
            <a:r>
              <a:rPr lang="zh-CN" altLang="en-US" dirty="0" smtClean="0"/>
              <a:t>，在</a:t>
            </a:r>
            <a:r>
              <a:rPr lang="zh-CN" altLang="en-US" dirty="0"/>
              <a:t>有限时间内获得所要求的</a:t>
            </a:r>
            <a:r>
              <a:rPr lang="zh-CN" altLang="en-US" dirty="0" smtClean="0"/>
              <a:t>输出</a:t>
            </a:r>
          </a:p>
          <a:p>
            <a:r>
              <a:rPr kumimoji="1" lang="zh-CN" altLang="en-US" dirty="0" smtClean="0"/>
              <a:t>编程实现算法</a:t>
            </a:r>
          </a:p>
          <a:p>
            <a:r>
              <a:rPr kumimoji="1" lang="zh-CN" altLang="en-US" dirty="0" smtClean="0"/>
              <a:t>在计算机运行程序，处理数据并获得结果</a:t>
            </a:r>
            <a:endParaRPr kumimoji="1" lang="zh-CN" altLang="en-US" dirty="0"/>
          </a:p>
        </p:txBody>
      </p:sp>
      <p:sp>
        <p:nvSpPr>
          <p:cNvPr id="4" name="日期占位符 3"/>
          <p:cNvSpPr>
            <a:spLocks noGrp="1"/>
          </p:cNvSpPr>
          <p:nvPr>
            <p:ph type="dt" sz="half" idx="10"/>
          </p:nvPr>
        </p:nvSpPr>
        <p:spPr/>
        <p:txBody>
          <a:bodyPr/>
          <a:lstStyle/>
          <a:p>
            <a:pPr>
              <a:defRPr/>
            </a:pPr>
            <a:fld id="{0038B6CD-9500-874D-B557-38B5D0CF0602}"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43</a:t>
            </a:fld>
            <a:endParaRPr lang="en-US" altLang="zh-CN"/>
          </a:p>
        </p:txBody>
      </p:sp>
    </p:spTree>
    <p:extLst>
      <p:ext uri="{BB962C8B-B14F-4D97-AF65-F5344CB8AC3E}">
        <p14:creationId xmlns:p14="http://schemas.microsoft.com/office/powerpoint/2010/main" val="1947801376"/>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对象表示</a:t>
            </a:r>
            <a:endParaRPr kumimoji="1" lang="zh-CN" altLang="en-US" dirty="0"/>
          </a:p>
        </p:txBody>
      </p:sp>
      <p:sp>
        <p:nvSpPr>
          <p:cNvPr id="4" name="日期占位符 3"/>
          <p:cNvSpPr>
            <a:spLocks noGrp="1"/>
          </p:cNvSpPr>
          <p:nvPr>
            <p:ph type="dt" sz="half" idx="10"/>
          </p:nvPr>
        </p:nvSpPr>
        <p:spPr/>
        <p:txBody>
          <a:bodyPr/>
          <a:lstStyle/>
          <a:p>
            <a:pPr>
              <a:defRPr/>
            </a:pPr>
            <a:fld id="{335F9A29-1ED8-1A43-BC8C-15444D0DE02B}"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44</a:t>
            </a:fld>
            <a:endParaRPr lang="en-US" altLang="zh-CN"/>
          </a:p>
        </p:txBody>
      </p:sp>
      <p:grpSp>
        <p:nvGrpSpPr>
          <p:cNvPr id="10" name="组 9"/>
          <p:cNvGrpSpPr/>
          <p:nvPr/>
        </p:nvGrpSpPr>
        <p:grpSpPr>
          <a:xfrm>
            <a:off x="611560" y="1549351"/>
            <a:ext cx="7340406" cy="4831977"/>
            <a:chOff x="611560" y="1549351"/>
            <a:chExt cx="7340406" cy="4831977"/>
          </a:xfrm>
        </p:grpSpPr>
        <p:pic>
          <p:nvPicPr>
            <p:cNvPr id="7" name="图片 6"/>
            <p:cNvPicPr>
              <a:picLocks noChangeAspect="1"/>
            </p:cNvPicPr>
            <p:nvPr/>
          </p:nvPicPr>
          <p:blipFill rotWithShape="1">
            <a:blip r:embed="rId2"/>
            <a:srcRect l="979" t="1356" r="1276" b="13188"/>
            <a:stretch/>
          </p:blipFill>
          <p:spPr>
            <a:xfrm>
              <a:off x="764485" y="1844824"/>
              <a:ext cx="7187481" cy="4536504"/>
            </a:xfrm>
            <a:prstGeom prst="rect">
              <a:avLst/>
            </a:prstGeom>
          </p:spPr>
        </p:pic>
        <p:sp>
          <p:nvSpPr>
            <p:cNvPr id="8" name="文本框 7"/>
            <p:cNvSpPr txBox="1"/>
            <p:nvPr/>
          </p:nvSpPr>
          <p:spPr>
            <a:xfrm>
              <a:off x="4166643" y="1549351"/>
              <a:ext cx="1107996" cy="646331"/>
            </a:xfrm>
            <a:prstGeom prst="rect">
              <a:avLst/>
            </a:prstGeom>
            <a:solidFill>
              <a:schemeClr val="bg1"/>
            </a:solidFill>
          </p:spPr>
          <p:txBody>
            <a:bodyPr wrap="none" rtlCol="0">
              <a:spAutoFit/>
            </a:bodyPr>
            <a:lstStyle/>
            <a:p>
              <a:r>
                <a:rPr kumimoji="1" lang="zh-CN" altLang="en-US" sz="3600" b="1" smtClean="0">
                  <a:solidFill>
                    <a:srgbClr val="7030A0"/>
                  </a:solidFill>
                </a:rPr>
                <a:t>用户</a:t>
              </a:r>
              <a:endParaRPr kumimoji="1" lang="zh-CN" altLang="en-US" sz="3600" b="1">
                <a:solidFill>
                  <a:srgbClr val="7030A0"/>
                </a:solidFill>
              </a:endParaRPr>
            </a:p>
          </p:txBody>
        </p:sp>
        <p:sp>
          <p:nvSpPr>
            <p:cNvPr id="9" name="文本框 8"/>
            <p:cNvSpPr txBox="1"/>
            <p:nvPr/>
          </p:nvSpPr>
          <p:spPr>
            <a:xfrm>
              <a:off x="611560" y="3717032"/>
              <a:ext cx="646331" cy="1200329"/>
            </a:xfrm>
            <a:prstGeom prst="rect">
              <a:avLst/>
            </a:prstGeom>
            <a:solidFill>
              <a:schemeClr val="bg1"/>
            </a:solidFill>
          </p:spPr>
          <p:txBody>
            <a:bodyPr wrap="none" rtlCol="0">
              <a:spAutoFit/>
            </a:bodyPr>
            <a:lstStyle>
              <a:defPPr>
                <a:defRPr lang="zh-CN"/>
              </a:defPPr>
              <a:lvl1pPr>
                <a:defRPr kumimoji="1" sz="3600" b="1">
                  <a:solidFill>
                    <a:srgbClr val="7030A0"/>
                  </a:solidFill>
                </a:defRPr>
              </a:lvl1pPr>
            </a:lstStyle>
            <a:p>
              <a:r>
                <a:rPr lang="zh-CN" altLang="en-US" smtClean="0"/>
                <a:t>电</a:t>
              </a:r>
            </a:p>
            <a:p>
              <a:r>
                <a:rPr lang="zh-CN" altLang="en-US" dirty="0" smtClean="0"/>
                <a:t>影</a:t>
              </a:r>
              <a:endParaRPr lang="zh-CN" altLang="en-US" dirty="0"/>
            </a:p>
          </p:txBody>
        </p:sp>
      </p:grpSp>
    </p:spTree>
    <p:extLst>
      <p:ext uri="{BB962C8B-B14F-4D97-AF65-F5344CB8AC3E}">
        <p14:creationId xmlns:p14="http://schemas.microsoft.com/office/powerpoint/2010/main" val="238251477"/>
      </p:ext>
    </p:extLst>
  </p:cSld>
  <p:clrMapOvr>
    <a:masterClrMapping/>
  </p:clrMapOvr>
  <p:transition spd="med" advTm="37597">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a:xfrm>
            <a:off x="484437" y="1398563"/>
            <a:ext cx="8175127" cy="734293"/>
          </a:xfrm>
        </p:spPr>
        <p:txBody>
          <a:bodyPr/>
          <a:lstStyle/>
          <a:p>
            <a:r>
              <a:rPr kumimoji="1" lang="zh-CN" altLang="en-US" dirty="0" smtClean="0"/>
              <a:t>个性化推荐算法</a:t>
            </a:r>
            <a:endParaRPr kumimoji="1" lang="zh-CN" altLang="en-US" dirty="0"/>
          </a:p>
        </p:txBody>
      </p:sp>
      <p:sp>
        <p:nvSpPr>
          <p:cNvPr id="4" name="日期占位符 3"/>
          <p:cNvSpPr>
            <a:spLocks noGrp="1"/>
          </p:cNvSpPr>
          <p:nvPr>
            <p:ph type="dt" sz="half" idx="10"/>
          </p:nvPr>
        </p:nvSpPr>
        <p:spPr/>
        <p:txBody>
          <a:bodyPr/>
          <a:lstStyle/>
          <a:p>
            <a:pPr>
              <a:defRPr/>
            </a:pPr>
            <a:fld id="{8E647238-B0B2-0C4C-9E72-BE7CA1508DF4}"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45</a:t>
            </a:fld>
            <a:endParaRPr lang="en-US" altLang="zh-CN"/>
          </a:p>
        </p:txBody>
      </p:sp>
      <p:pic>
        <p:nvPicPr>
          <p:cNvPr id="8" name="图片 7"/>
          <p:cNvPicPr>
            <a:picLocks noChangeAspect="1"/>
          </p:cNvPicPr>
          <p:nvPr/>
        </p:nvPicPr>
        <p:blipFill>
          <a:blip r:embed="rId2"/>
          <a:stretch>
            <a:fillRect/>
          </a:stretch>
        </p:blipFill>
        <p:spPr>
          <a:xfrm>
            <a:off x="2038307" y="2139413"/>
            <a:ext cx="5067386" cy="4528303"/>
          </a:xfrm>
          <a:prstGeom prst="rect">
            <a:avLst/>
          </a:prstGeom>
          <a:ln>
            <a:noFill/>
          </a:ln>
        </p:spPr>
      </p:pic>
      <p:sp>
        <p:nvSpPr>
          <p:cNvPr id="10" name="任意形状 9"/>
          <p:cNvSpPr/>
          <p:nvPr/>
        </p:nvSpPr>
        <p:spPr>
          <a:xfrm>
            <a:off x="3212757" y="2533135"/>
            <a:ext cx="3707027" cy="1000897"/>
          </a:xfrm>
          <a:custGeom>
            <a:avLst/>
            <a:gdLst>
              <a:gd name="connsiteX0" fmla="*/ 210065 w 3707027"/>
              <a:gd name="connsiteY0" fmla="*/ 37070 h 1000897"/>
              <a:gd name="connsiteX1" fmla="*/ 0 w 3707027"/>
              <a:gd name="connsiteY1" fmla="*/ 518984 h 1000897"/>
              <a:gd name="connsiteX2" fmla="*/ 926757 w 3707027"/>
              <a:gd name="connsiteY2" fmla="*/ 1000897 h 1000897"/>
              <a:gd name="connsiteX3" fmla="*/ 2384854 w 3707027"/>
              <a:gd name="connsiteY3" fmla="*/ 1000897 h 1000897"/>
              <a:gd name="connsiteX4" fmla="*/ 2854411 w 3707027"/>
              <a:gd name="connsiteY4" fmla="*/ 803189 h 1000897"/>
              <a:gd name="connsiteX5" fmla="*/ 3707027 w 3707027"/>
              <a:gd name="connsiteY5" fmla="*/ 642551 h 1000897"/>
              <a:gd name="connsiteX6" fmla="*/ 3707027 w 3707027"/>
              <a:gd name="connsiteY6" fmla="*/ 0 h 1000897"/>
              <a:gd name="connsiteX7" fmla="*/ 210065 w 3707027"/>
              <a:gd name="connsiteY7" fmla="*/ 37070 h 100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027" h="1000897">
                <a:moveTo>
                  <a:pt x="210065" y="37070"/>
                </a:moveTo>
                <a:lnTo>
                  <a:pt x="0" y="518984"/>
                </a:lnTo>
                <a:lnTo>
                  <a:pt x="926757" y="1000897"/>
                </a:lnTo>
                <a:lnTo>
                  <a:pt x="2384854" y="1000897"/>
                </a:lnTo>
                <a:lnTo>
                  <a:pt x="2854411" y="803189"/>
                </a:lnTo>
                <a:lnTo>
                  <a:pt x="3707027" y="642551"/>
                </a:lnTo>
                <a:lnTo>
                  <a:pt x="3707027" y="0"/>
                </a:lnTo>
                <a:lnTo>
                  <a:pt x="210065" y="370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任意形状 10"/>
          <p:cNvSpPr/>
          <p:nvPr/>
        </p:nvSpPr>
        <p:spPr>
          <a:xfrm>
            <a:off x="1890584" y="3435178"/>
            <a:ext cx="3941805" cy="2298357"/>
          </a:xfrm>
          <a:custGeom>
            <a:avLst/>
            <a:gdLst>
              <a:gd name="connsiteX0" fmla="*/ 0 w 3941805"/>
              <a:gd name="connsiteY0" fmla="*/ 0 h 2298357"/>
              <a:gd name="connsiteX1" fmla="*/ 0 w 3941805"/>
              <a:gd name="connsiteY1" fmla="*/ 2224217 h 2298357"/>
              <a:gd name="connsiteX2" fmla="*/ 2718486 w 3941805"/>
              <a:gd name="connsiteY2" fmla="*/ 2298357 h 2298357"/>
              <a:gd name="connsiteX3" fmla="*/ 3855308 w 3941805"/>
              <a:gd name="connsiteY3" fmla="*/ 1050325 h 2298357"/>
              <a:gd name="connsiteX4" fmla="*/ 3941805 w 3941805"/>
              <a:gd name="connsiteY4" fmla="*/ 827903 h 2298357"/>
              <a:gd name="connsiteX5" fmla="*/ 3039762 w 3941805"/>
              <a:gd name="connsiteY5" fmla="*/ 284206 h 2298357"/>
              <a:gd name="connsiteX6" fmla="*/ 1210962 w 3941805"/>
              <a:gd name="connsiteY6" fmla="*/ 160638 h 2298357"/>
              <a:gd name="connsiteX7" fmla="*/ 976184 w 3941805"/>
              <a:gd name="connsiteY7" fmla="*/ 24714 h 2298357"/>
              <a:gd name="connsiteX8" fmla="*/ 0 w 3941805"/>
              <a:gd name="connsiteY8" fmla="*/ 0 h 229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1805" h="2298357">
                <a:moveTo>
                  <a:pt x="0" y="0"/>
                </a:moveTo>
                <a:lnTo>
                  <a:pt x="0" y="2224217"/>
                </a:lnTo>
                <a:lnTo>
                  <a:pt x="2718486" y="2298357"/>
                </a:lnTo>
                <a:lnTo>
                  <a:pt x="3855308" y="1050325"/>
                </a:lnTo>
                <a:lnTo>
                  <a:pt x="3941805" y="827903"/>
                </a:lnTo>
                <a:lnTo>
                  <a:pt x="3039762" y="284206"/>
                </a:lnTo>
                <a:lnTo>
                  <a:pt x="1210962" y="160638"/>
                </a:lnTo>
                <a:lnTo>
                  <a:pt x="976184" y="247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p:cNvSpPr/>
          <p:nvPr/>
        </p:nvSpPr>
        <p:spPr>
          <a:xfrm>
            <a:off x="5274733" y="3022600"/>
            <a:ext cx="1964267" cy="2726267"/>
          </a:xfrm>
          <a:custGeom>
            <a:avLst/>
            <a:gdLst>
              <a:gd name="connsiteX0" fmla="*/ 0 w 1964267"/>
              <a:gd name="connsiteY0" fmla="*/ 194733 h 2726267"/>
              <a:gd name="connsiteX1" fmla="*/ 33867 w 1964267"/>
              <a:gd name="connsiteY1" fmla="*/ 2726267 h 2726267"/>
              <a:gd name="connsiteX2" fmla="*/ 618067 w 1964267"/>
              <a:gd name="connsiteY2" fmla="*/ 2650067 h 2726267"/>
              <a:gd name="connsiteX3" fmla="*/ 897467 w 1964267"/>
              <a:gd name="connsiteY3" fmla="*/ 2692400 h 2726267"/>
              <a:gd name="connsiteX4" fmla="*/ 1337734 w 1964267"/>
              <a:gd name="connsiteY4" fmla="*/ 2616200 h 2726267"/>
              <a:gd name="connsiteX5" fmla="*/ 1964267 w 1964267"/>
              <a:gd name="connsiteY5" fmla="*/ 2573867 h 2726267"/>
              <a:gd name="connsiteX6" fmla="*/ 1803400 w 1964267"/>
              <a:gd name="connsiteY6" fmla="*/ 0 h 2726267"/>
              <a:gd name="connsiteX7" fmla="*/ 0 w 1964267"/>
              <a:gd name="connsiteY7" fmla="*/ 194733 h 272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67" h="2726267">
                <a:moveTo>
                  <a:pt x="0" y="194733"/>
                </a:moveTo>
                <a:lnTo>
                  <a:pt x="33867" y="2726267"/>
                </a:lnTo>
                <a:lnTo>
                  <a:pt x="618067" y="2650067"/>
                </a:lnTo>
                <a:lnTo>
                  <a:pt x="897467" y="2692400"/>
                </a:lnTo>
                <a:lnTo>
                  <a:pt x="1337734" y="2616200"/>
                </a:lnTo>
                <a:lnTo>
                  <a:pt x="1964267" y="2573867"/>
                </a:lnTo>
                <a:lnTo>
                  <a:pt x="1803400" y="0"/>
                </a:lnTo>
                <a:lnTo>
                  <a:pt x="0" y="194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7810317"/>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对象表示</a:t>
            </a:r>
            <a:endParaRPr kumimoji="1" lang="zh-CN" altLang="en-US" dirty="0"/>
          </a:p>
        </p:txBody>
      </p:sp>
      <p:sp>
        <p:nvSpPr>
          <p:cNvPr id="3" name="内容占位符 2"/>
          <p:cNvSpPr>
            <a:spLocks noGrp="1"/>
          </p:cNvSpPr>
          <p:nvPr>
            <p:ph idx="1"/>
          </p:nvPr>
        </p:nvSpPr>
        <p:spPr/>
        <p:txBody>
          <a:bodyPr/>
          <a:lstStyle/>
          <a:p>
            <a:r>
              <a:rPr kumimoji="1" lang="zh-CN" altLang="en-US" dirty="0" smtClean="0"/>
              <a:t>用户</a:t>
            </a:r>
          </a:p>
          <a:p>
            <a:pPr lvl="1"/>
            <a:r>
              <a:rPr kumimoji="1" lang="en-US" altLang="zh-CN" dirty="0" smtClean="0"/>
              <a:t>u</a:t>
            </a:r>
            <a:r>
              <a:rPr lang="en-US" altLang="zh-CN" baseline="-25000" dirty="0"/>
              <a:t>1</a:t>
            </a:r>
            <a:r>
              <a:rPr kumimoji="1" lang="en-US" altLang="zh-CN" dirty="0" smtClean="0"/>
              <a:t>=[1,0,2,0,0,1]</a:t>
            </a:r>
          </a:p>
          <a:p>
            <a:pPr lvl="1"/>
            <a:r>
              <a:rPr lang="en-US" altLang="zh-CN" dirty="0" smtClean="0"/>
              <a:t>u</a:t>
            </a:r>
            <a:r>
              <a:rPr lang="en-US" altLang="zh-CN" baseline="-25000" dirty="0" smtClean="0"/>
              <a:t>2</a:t>
            </a:r>
            <a:r>
              <a:rPr lang="en-US" altLang="zh-CN" dirty="0" smtClean="0"/>
              <a:t>=[0,0,4,2,0,0]</a:t>
            </a:r>
          </a:p>
          <a:p>
            <a:pPr lvl="1"/>
            <a:r>
              <a:rPr lang="en-US" altLang="zh-CN" dirty="0" smtClean="0"/>
              <a:t>…</a:t>
            </a:r>
            <a:endParaRPr lang="en-US" altLang="zh-CN" dirty="0"/>
          </a:p>
          <a:p>
            <a:r>
              <a:rPr lang="en-US" altLang="zh-CN" dirty="0" smtClean="0"/>
              <a:t>Step1: </a:t>
            </a:r>
            <a:r>
              <a:rPr lang="zh-CN" altLang="en-US" dirty="0" smtClean="0"/>
              <a:t>找到与</a:t>
            </a:r>
            <a:r>
              <a:rPr lang="en-US" altLang="zh-CN" dirty="0" smtClean="0"/>
              <a:t>u</a:t>
            </a:r>
            <a:r>
              <a:rPr lang="en-US" altLang="zh-CN" baseline="-25000" dirty="0" smtClean="0"/>
              <a:t>5</a:t>
            </a:r>
            <a:r>
              <a:rPr lang="zh-CN" altLang="en-US" dirty="0" smtClean="0"/>
              <a:t>最相似的</a:t>
            </a:r>
            <a:r>
              <a:rPr lang="en-US" altLang="zh-CN" dirty="0" smtClean="0"/>
              <a:t>k</a:t>
            </a:r>
            <a:r>
              <a:rPr lang="zh-CN" altLang="en-US" dirty="0" smtClean="0"/>
              <a:t>个用户（设</a:t>
            </a:r>
            <a:r>
              <a:rPr lang="en-US" altLang="zh-CN" dirty="0" smtClean="0"/>
              <a:t>k=2</a:t>
            </a:r>
            <a:r>
              <a:rPr lang="zh-CN" altLang="en-US" dirty="0" smtClean="0"/>
              <a:t>）</a:t>
            </a:r>
          </a:p>
          <a:p>
            <a:pPr lvl="1"/>
            <a:endParaRPr kumimoji="1" lang="zh-CN" altLang="en-US" dirty="0"/>
          </a:p>
        </p:txBody>
      </p:sp>
      <p:sp>
        <p:nvSpPr>
          <p:cNvPr id="4" name="日期占位符 3"/>
          <p:cNvSpPr>
            <a:spLocks noGrp="1"/>
          </p:cNvSpPr>
          <p:nvPr>
            <p:ph type="dt" sz="half" idx="10"/>
          </p:nvPr>
        </p:nvSpPr>
        <p:spPr/>
        <p:txBody>
          <a:bodyPr/>
          <a:lstStyle/>
          <a:p>
            <a:pPr>
              <a:defRPr/>
            </a:pPr>
            <a:fld id="{6CA31DF1-318C-EE40-933F-F381BF43DCAA}"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46</a:t>
            </a:fld>
            <a:endParaRPr lang="en-US" altLang="zh-CN"/>
          </a:p>
        </p:txBody>
      </p:sp>
      <p:grpSp>
        <p:nvGrpSpPr>
          <p:cNvPr id="7" name="组 6"/>
          <p:cNvGrpSpPr/>
          <p:nvPr/>
        </p:nvGrpSpPr>
        <p:grpSpPr>
          <a:xfrm>
            <a:off x="4928120" y="836712"/>
            <a:ext cx="4058718" cy="2671737"/>
            <a:chOff x="611560" y="1549351"/>
            <a:chExt cx="7340406" cy="4831977"/>
          </a:xfrm>
        </p:grpSpPr>
        <p:pic>
          <p:nvPicPr>
            <p:cNvPr id="8" name="图片 7"/>
            <p:cNvPicPr>
              <a:picLocks noChangeAspect="1"/>
            </p:cNvPicPr>
            <p:nvPr/>
          </p:nvPicPr>
          <p:blipFill rotWithShape="1">
            <a:blip r:embed="rId2"/>
            <a:srcRect l="979" t="1356" r="1276" b="13188"/>
            <a:stretch/>
          </p:blipFill>
          <p:spPr>
            <a:xfrm>
              <a:off x="764485" y="1844824"/>
              <a:ext cx="7187481" cy="4536504"/>
            </a:xfrm>
            <a:prstGeom prst="rect">
              <a:avLst/>
            </a:prstGeom>
          </p:spPr>
        </p:pic>
        <p:sp>
          <p:nvSpPr>
            <p:cNvPr id="9" name="文本框 8"/>
            <p:cNvSpPr txBox="1"/>
            <p:nvPr/>
          </p:nvSpPr>
          <p:spPr>
            <a:xfrm>
              <a:off x="4166643" y="1549351"/>
              <a:ext cx="1168924" cy="667956"/>
            </a:xfrm>
            <a:prstGeom prst="rect">
              <a:avLst/>
            </a:prstGeom>
            <a:solidFill>
              <a:schemeClr val="bg1"/>
            </a:solidFill>
          </p:spPr>
          <p:txBody>
            <a:bodyPr wrap="none" rtlCol="0">
              <a:spAutoFit/>
            </a:bodyPr>
            <a:lstStyle/>
            <a:p>
              <a:r>
                <a:rPr kumimoji="1" lang="zh-CN" altLang="en-US" b="1" smtClean="0">
                  <a:solidFill>
                    <a:srgbClr val="7030A0"/>
                  </a:solidFill>
                </a:rPr>
                <a:t>用户</a:t>
              </a:r>
              <a:endParaRPr kumimoji="1" lang="zh-CN" altLang="en-US" b="1">
                <a:solidFill>
                  <a:srgbClr val="7030A0"/>
                </a:solidFill>
              </a:endParaRPr>
            </a:p>
          </p:txBody>
        </p:sp>
        <p:sp>
          <p:nvSpPr>
            <p:cNvPr id="10" name="文本框 9"/>
            <p:cNvSpPr txBox="1"/>
            <p:nvPr/>
          </p:nvSpPr>
          <p:spPr>
            <a:xfrm>
              <a:off x="611560" y="3717032"/>
              <a:ext cx="751450" cy="1168924"/>
            </a:xfrm>
            <a:prstGeom prst="rect">
              <a:avLst/>
            </a:prstGeom>
            <a:solidFill>
              <a:schemeClr val="bg1"/>
            </a:solidFill>
          </p:spPr>
          <p:txBody>
            <a:bodyPr wrap="none" rtlCol="0">
              <a:spAutoFit/>
            </a:bodyPr>
            <a:lstStyle>
              <a:defPPr>
                <a:defRPr lang="zh-CN"/>
              </a:defPPr>
              <a:lvl1pPr>
                <a:defRPr kumimoji="1" sz="3600" b="1">
                  <a:solidFill>
                    <a:srgbClr val="7030A0"/>
                  </a:solidFill>
                </a:defRPr>
              </a:lvl1pPr>
            </a:lstStyle>
            <a:p>
              <a:r>
                <a:rPr lang="zh-CN" altLang="en-US" sz="1800" smtClean="0"/>
                <a:t>电</a:t>
              </a:r>
            </a:p>
            <a:p>
              <a:r>
                <a:rPr lang="zh-CN" altLang="en-US" sz="1800" dirty="0" smtClean="0"/>
                <a:t>影</a:t>
              </a:r>
              <a:endParaRPr lang="zh-CN" altLang="en-US" sz="1800" dirty="0"/>
            </a:p>
          </p:txBody>
        </p:sp>
      </p:grpSp>
      <p:sp>
        <p:nvSpPr>
          <p:cNvPr id="11" name="矩形 10"/>
          <p:cNvSpPr/>
          <p:nvPr/>
        </p:nvSpPr>
        <p:spPr>
          <a:xfrm>
            <a:off x="6732240" y="1484784"/>
            <a:ext cx="288032"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3"/>
          <a:stretch>
            <a:fillRect/>
          </a:stretch>
        </p:blipFill>
        <p:spPr>
          <a:xfrm>
            <a:off x="1691680" y="4869160"/>
            <a:ext cx="4825593" cy="1060946"/>
          </a:xfrm>
          <a:prstGeom prst="rect">
            <a:avLst/>
          </a:prstGeom>
        </p:spPr>
      </p:pic>
      <p:sp>
        <p:nvSpPr>
          <p:cNvPr id="14" name="文本框 13"/>
          <p:cNvSpPr txBox="1"/>
          <p:nvPr/>
        </p:nvSpPr>
        <p:spPr>
          <a:xfrm>
            <a:off x="3203848" y="2312283"/>
            <a:ext cx="646331" cy="369332"/>
          </a:xfrm>
          <a:prstGeom prst="rect">
            <a:avLst/>
          </a:prstGeom>
          <a:solidFill>
            <a:schemeClr val="bg2">
              <a:lumMod val="90000"/>
            </a:schemeClr>
          </a:solidFill>
        </p:spPr>
        <p:txBody>
          <a:bodyPr wrap="none" rtlCol="0">
            <a:spAutoFit/>
          </a:bodyPr>
          <a:lstStyle/>
          <a:p>
            <a:r>
              <a:rPr kumimoji="1" lang="zh-CN" altLang="en-US" b="1" smtClean="0">
                <a:solidFill>
                  <a:srgbClr val="FF0000"/>
                </a:solidFill>
              </a:rPr>
              <a:t>向量</a:t>
            </a:r>
            <a:endParaRPr kumimoji="1" lang="zh-CN" altLang="en-US" b="1">
              <a:solidFill>
                <a:srgbClr val="FF0000"/>
              </a:solidFill>
            </a:endParaRPr>
          </a:p>
        </p:txBody>
      </p:sp>
      <p:sp>
        <p:nvSpPr>
          <p:cNvPr id="15" name="文本框 14"/>
          <p:cNvSpPr txBox="1"/>
          <p:nvPr/>
        </p:nvSpPr>
        <p:spPr>
          <a:xfrm>
            <a:off x="3203848" y="2959048"/>
            <a:ext cx="646331" cy="369332"/>
          </a:xfrm>
          <a:prstGeom prst="rect">
            <a:avLst/>
          </a:prstGeom>
          <a:solidFill>
            <a:schemeClr val="bg2">
              <a:lumMod val="90000"/>
            </a:schemeClr>
          </a:solidFill>
        </p:spPr>
        <p:txBody>
          <a:bodyPr wrap="none" rtlCol="0">
            <a:spAutoFit/>
          </a:bodyPr>
          <a:lstStyle/>
          <a:p>
            <a:r>
              <a:rPr kumimoji="1" lang="zh-CN" altLang="en-US" b="1" smtClean="0">
                <a:solidFill>
                  <a:srgbClr val="FF0000"/>
                </a:solidFill>
              </a:rPr>
              <a:t>向量</a:t>
            </a:r>
            <a:endParaRPr kumimoji="1" lang="zh-CN" altLang="en-US" b="1">
              <a:solidFill>
                <a:srgbClr val="FF0000"/>
              </a:solidFill>
            </a:endParaRPr>
          </a:p>
        </p:txBody>
      </p:sp>
      <p:sp>
        <p:nvSpPr>
          <p:cNvPr id="17" name="文本框 16"/>
          <p:cNvSpPr txBox="1"/>
          <p:nvPr/>
        </p:nvSpPr>
        <p:spPr>
          <a:xfrm>
            <a:off x="6747019" y="5021117"/>
            <a:ext cx="1107996" cy="369332"/>
          </a:xfrm>
          <a:prstGeom prst="rect">
            <a:avLst/>
          </a:prstGeom>
          <a:solidFill>
            <a:schemeClr val="bg2">
              <a:lumMod val="90000"/>
            </a:schemeClr>
          </a:solidFill>
        </p:spPr>
        <p:txBody>
          <a:bodyPr wrap="none" rtlCol="0">
            <a:spAutoFit/>
          </a:bodyPr>
          <a:lstStyle/>
          <a:p>
            <a:r>
              <a:rPr kumimoji="1" lang="zh-CN" altLang="en-US" b="1" smtClean="0">
                <a:solidFill>
                  <a:srgbClr val="FF0000"/>
                </a:solidFill>
              </a:rPr>
              <a:t>向量内积</a:t>
            </a:r>
            <a:endParaRPr kumimoji="1" lang="zh-CN" altLang="en-US" b="1">
              <a:solidFill>
                <a:srgbClr val="FF0000"/>
              </a:solidFill>
            </a:endParaRPr>
          </a:p>
        </p:txBody>
      </p:sp>
      <p:sp>
        <p:nvSpPr>
          <p:cNvPr id="18" name="文本框 17"/>
          <p:cNvSpPr txBox="1"/>
          <p:nvPr/>
        </p:nvSpPr>
        <p:spPr>
          <a:xfrm>
            <a:off x="6747019" y="5479705"/>
            <a:ext cx="1146468" cy="369332"/>
          </a:xfrm>
          <a:prstGeom prst="rect">
            <a:avLst/>
          </a:prstGeom>
          <a:solidFill>
            <a:schemeClr val="bg2">
              <a:lumMod val="90000"/>
            </a:schemeClr>
          </a:solidFill>
        </p:spPr>
        <p:txBody>
          <a:bodyPr wrap="none" rtlCol="0">
            <a:spAutoFit/>
          </a:bodyPr>
          <a:lstStyle/>
          <a:p>
            <a:r>
              <a:rPr kumimoji="1" lang="zh-CN" altLang="en-US" b="1" dirty="0" smtClean="0">
                <a:solidFill>
                  <a:srgbClr val="FF0000"/>
                </a:solidFill>
              </a:rPr>
              <a:t>向量的模</a:t>
            </a:r>
            <a:endParaRPr kumimoji="1" lang="zh-CN" altLang="en-US" b="1" dirty="0">
              <a:solidFill>
                <a:srgbClr val="FF0000"/>
              </a:solidFill>
            </a:endParaRPr>
          </a:p>
        </p:txBody>
      </p:sp>
      <p:sp>
        <p:nvSpPr>
          <p:cNvPr id="19" name="矩形 18"/>
          <p:cNvSpPr/>
          <p:nvPr/>
        </p:nvSpPr>
        <p:spPr>
          <a:xfrm>
            <a:off x="5860593" y="6221908"/>
            <a:ext cx="2031325"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sz="2400" dirty="0" smtClean="0">
                <a:solidFill>
                  <a:srgbClr val="002060"/>
                </a:solidFill>
              </a:rPr>
              <a:t>《</a:t>
            </a:r>
            <a:r>
              <a:rPr lang="zh-CN" altLang="en-US" sz="2400" dirty="0" smtClean="0">
                <a:solidFill>
                  <a:srgbClr val="002060"/>
                </a:solidFill>
              </a:rPr>
              <a:t>线性代数</a:t>
            </a:r>
            <a:r>
              <a:rPr lang="en-US" altLang="zh-CN" sz="2400" dirty="0" smtClean="0">
                <a:solidFill>
                  <a:srgbClr val="002060"/>
                </a:solidFill>
              </a:rPr>
              <a:t>》</a:t>
            </a:r>
            <a:endParaRPr lang="zh-CN" altLang="en-US" sz="2400" dirty="0">
              <a:solidFill>
                <a:srgbClr val="002060"/>
              </a:solidFill>
            </a:endParaRPr>
          </a:p>
        </p:txBody>
      </p:sp>
    </p:spTree>
    <p:extLst>
      <p:ext uri="{BB962C8B-B14F-4D97-AF65-F5344CB8AC3E}">
        <p14:creationId xmlns:p14="http://schemas.microsoft.com/office/powerpoint/2010/main" val="205518176"/>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向量相似度</a:t>
            </a:r>
            <a:endParaRPr kumimoji="1" lang="zh-CN" altLang="en-US" dirty="0"/>
          </a:p>
        </p:txBody>
      </p:sp>
      <p:sp>
        <p:nvSpPr>
          <p:cNvPr id="4" name="日期占位符 3"/>
          <p:cNvSpPr>
            <a:spLocks noGrp="1"/>
          </p:cNvSpPr>
          <p:nvPr>
            <p:ph type="dt" sz="half" idx="10"/>
          </p:nvPr>
        </p:nvSpPr>
        <p:spPr/>
        <p:txBody>
          <a:bodyPr/>
          <a:lstStyle/>
          <a:p>
            <a:pPr>
              <a:defRPr/>
            </a:pPr>
            <a:fld id="{3D49C1BE-D51A-2244-9382-32B99ED3DE2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47</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549350"/>
            <a:ext cx="6877965" cy="137559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356992"/>
            <a:ext cx="3335094" cy="3280420"/>
          </a:xfrm>
          <a:prstGeom prst="rect">
            <a:avLst/>
          </a:prstGeom>
        </p:spPr>
      </p:pic>
    </p:spTree>
    <p:extLst>
      <p:ext uri="{BB962C8B-B14F-4D97-AF65-F5344CB8AC3E}">
        <p14:creationId xmlns:p14="http://schemas.microsoft.com/office/powerpoint/2010/main" val="412465703"/>
      </p:ext>
    </p:extLst>
  </p:cSld>
  <p:clrMapOvr>
    <a:masterClrMapping/>
  </p:clrMapOvr>
  <p:transition spd="med" advTm="37597">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问题求解</a:t>
            </a:r>
            <a:endParaRPr kumimoji="1" lang="zh-CN" altLang="en-US" dirty="0"/>
          </a:p>
        </p:txBody>
      </p:sp>
      <p:sp>
        <p:nvSpPr>
          <p:cNvPr id="3" name="内容占位符 2"/>
          <p:cNvSpPr>
            <a:spLocks noGrp="1"/>
          </p:cNvSpPr>
          <p:nvPr>
            <p:ph idx="1"/>
          </p:nvPr>
        </p:nvSpPr>
        <p:spPr/>
        <p:txBody>
          <a:bodyPr/>
          <a:lstStyle/>
          <a:p>
            <a:r>
              <a:rPr kumimoji="1" lang="zh-CN" altLang="en-US" dirty="0" smtClean="0"/>
              <a:t>用户</a:t>
            </a:r>
          </a:p>
          <a:p>
            <a:pPr lvl="1"/>
            <a:r>
              <a:rPr kumimoji="1" lang="en-US" altLang="zh-CN" dirty="0" smtClean="0"/>
              <a:t>u</a:t>
            </a:r>
            <a:r>
              <a:rPr lang="en-US" altLang="zh-CN" baseline="-25000" dirty="0"/>
              <a:t>1</a:t>
            </a:r>
            <a:r>
              <a:rPr kumimoji="1" lang="en-US" altLang="zh-CN" dirty="0" smtClean="0"/>
              <a:t>=[1,0,2,0,0,1]</a:t>
            </a:r>
          </a:p>
          <a:p>
            <a:pPr lvl="1"/>
            <a:r>
              <a:rPr lang="en-US" altLang="zh-CN" dirty="0" smtClean="0"/>
              <a:t>u</a:t>
            </a:r>
            <a:r>
              <a:rPr lang="en-US" altLang="zh-CN" baseline="-25000" dirty="0" smtClean="0"/>
              <a:t>2</a:t>
            </a:r>
            <a:r>
              <a:rPr lang="en-US" altLang="zh-CN" dirty="0" smtClean="0"/>
              <a:t>=[0,0,4,2,0,0]</a:t>
            </a:r>
          </a:p>
          <a:p>
            <a:pPr lvl="1"/>
            <a:r>
              <a:rPr lang="en-US" altLang="zh-CN" dirty="0" smtClean="0"/>
              <a:t>…</a:t>
            </a:r>
            <a:endParaRPr lang="en-US" altLang="zh-CN" dirty="0"/>
          </a:p>
          <a:p>
            <a:r>
              <a:rPr lang="en-US" altLang="zh-CN" dirty="0" smtClean="0"/>
              <a:t>Step1: </a:t>
            </a:r>
            <a:r>
              <a:rPr lang="zh-CN" altLang="en-US" dirty="0" smtClean="0"/>
              <a:t>找到与</a:t>
            </a:r>
            <a:r>
              <a:rPr lang="en-US" altLang="zh-CN" dirty="0" smtClean="0"/>
              <a:t>u</a:t>
            </a:r>
            <a:r>
              <a:rPr lang="en-US" altLang="zh-CN" baseline="-25000" dirty="0" smtClean="0"/>
              <a:t>5</a:t>
            </a:r>
            <a:r>
              <a:rPr lang="zh-CN" altLang="en-US" dirty="0" smtClean="0"/>
              <a:t>最相似的</a:t>
            </a:r>
            <a:r>
              <a:rPr lang="en-US" altLang="zh-CN" dirty="0" smtClean="0"/>
              <a:t>k</a:t>
            </a:r>
            <a:r>
              <a:rPr lang="zh-CN" altLang="en-US" dirty="0" smtClean="0"/>
              <a:t>个用户（设</a:t>
            </a:r>
            <a:r>
              <a:rPr lang="en-US" altLang="zh-CN" dirty="0" smtClean="0"/>
              <a:t>k=2</a:t>
            </a:r>
            <a:r>
              <a:rPr lang="zh-CN" altLang="en-US" dirty="0" smtClean="0"/>
              <a:t>）</a:t>
            </a:r>
          </a:p>
          <a:p>
            <a:pPr lvl="1"/>
            <a:endParaRPr kumimoji="1" lang="zh-CN" altLang="en-US" dirty="0"/>
          </a:p>
        </p:txBody>
      </p:sp>
      <p:sp>
        <p:nvSpPr>
          <p:cNvPr id="4" name="日期占位符 3"/>
          <p:cNvSpPr>
            <a:spLocks noGrp="1"/>
          </p:cNvSpPr>
          <p:nvPr>
            <p:ph type="dt" sz="half" idx="10"/>
          </p:nvPr>
        </p:nvSpPr>
        <p:spPr/>
        <p:txBody>
          <a:bodyPr/>
          <a:lstStyle/>
          <a:p>
            <a:pPr>
              <a:defRPr/>
            </a:pPr>
            <a:fld id="{555DA5A1-F2E7-2C44-AD99-EE5F71833C8E}"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48</a:t>
            </a:fld>
            <a:endParaRPr lang="en-US" altLang="zh-CN"/>
          </a:p>
        </p:txBody>
      </p:sp>
      <p:grpSp>
        <p:nvGrpSpPr>
          <p:cNvPr id="7" name="组 6"/>
          <p:cNvGrpSpPr/>
          <p:nvPr/>
        </p:nvGrpSpPr>
        <p:grpSpPr>
          <a:xfrm>
            <a:off x="4928120" y="836712"/>
            <a:ext cx="4058718" cy="2671737"/>
            <a:chOff x="611560" y="1549351"/>
            <a:chExt cx="7340406" cy="4831977"/>
          </a:xfrm>
        </p:grpSpPr>
        <p:pic>
          <p:nvPicPr>
            <p:cNvPr id="8" name="图片 7"/>
            <p:cNvPicPr>
              <a:picLocks noChangeAspect="1"/>
            </p:cNvPicPr>
            <p:nvPr/>
          </p:nvPicPr>
          <p:blipFill rotWithShape="1">
            <a:blip r:embed="rId2"/>
            <a:srcRect l="979" t="1356" r="1276" b="13188"/>
            <a:stretch/>
          </p:blipFill>
          <p:spPr>
            <a:xfrm>
              <a:off x="764485" y="1844824"/>
              <a:ext cx="7187481" cy="4536504"/>
            </a:xfrm>
            <a:prstGeom prst="rect">
              <a:avLst/>
            </a:prstGeom>
          </p:spPr>
        </p:pic>
        <p:sp>
          <p:nvSpPr>
            <p:cNvPr id="9" name="文本框 8"/>
            <p:cNvSpPr txBox="1"/>
            <p:nvPr/>
          </p:nvSpPr>
          <p:spPr>
            <a:xfrm>
              <a:off x="4166643" y="1549351"/>
              <a:ext cx="1168924" cy="667956"/>
            </a:xfrm>
            <a:prstGeom prst="rect">
              <a:avLst/>
            </a:prstGeom>
            <a:solidFill>
              <a:schemeClr val="bg1"/>
            </a:solidFill>
          </p:spPr>
          <p:txBody>
            <a:bodyPr wrap="none" rtlCol="0">
              <a:spAutoFit/>
            </a:bodyPr>
            <a:lstStyle/>
            <a:p>
              <a:r>
                <a:rPr kumimoji="1" lang="zh-CN" altLang="en-US" b="1" smtClean="0">
                  <a:solidFill>
                    <a:srgbClr val="7030A0"/>
                  </a:solidFill>
                </a:rPr>
                <a:t>用户</a:t>
              </a:r>
              <a:endParaRPr kumimoji="1" lang="zh-CN" altLang="en-US" b="1">
                <a:solidFill>
                  <a:srgbClr val="7030A0"/>
                </a:solidFill>
              </a:endParaRPr>
            </a:p>
          </p:txBody>
        </p:sp>
        <p:sp>
          <p:nvSpPr>
            <p:cNvPr id="10" name="文本框 9"/>
            <p:cNvSpPr txBox="1"/>
            <p:nvPr/>
          </p:nvSpPr>
          <p:spPr>
            <a:xfrm>
              <a:off x="611560" y="3717032"/>
              <a:ext cx="751450" cy="1168924"/>
            </a:xfrm>
            <a:prstGeom prst="rect">
              <a:avLst/>
            </a:prstGeom>
            <a:solidFill>
              <a:schemeClr val="bg1"/>
            </a:solidFill>
          </p:spPr>
          <p:txBody>
            <a:bodyPr wrap="none" rtlCol="0">
              <a:spAutoFit/>
            </a:bodyPr>
            <a:lstStyle>
              <a:defPPr>
                <a:defRPr lang="zh-CN"/>
              </a:defPPr>
              <a:lvl1pPr>
                <a:defRPr kumimoji="1" sz="3600" b="1">
                  <a:solidFill>
                    <a:srgbClr val="7030A0"/>
                  </a:solidFill>
                </a:defRPr>
              </a:lvl1pPr>
            </a:lstStyle>
            <a:p>
              <a:r>
                <a:rPr lang="zh-CN" altLang="en-US" sz="1800" smtClean="0"/>
                <a:t>电</a:t>
              </a:r>
            </a:p>
            <a:p>
              <a:r>
                <a:rPr lang="zh-CN" altLang="en-US" sz="1800" dirty="0" smtClean="0"/>
                <a:t>影</a:t>
              </a:r>
              <a:endParaRPr lang="zh-CN" altLang="en-US" sz="1800" dirty="0"/>
            </a:p>
          </p:txBody>
        </p:sp>
      </p:grpSp>
      <p:sp>
        <p:nvSpPr>
          <p:cNvPr id="11" name="矩形 10"/>
          <p:cNvSpPr/>
          <p:nvPr/>
        </p:nvSpPr>
        <p:spPr>
          <a:xfrm>
            <a:off x="6732240" y="1484784"/>
            <a:ext cx="288032"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3"/>
          <a:stretch>
            <a:fillRect/>
          </a:stretch>
        </p:blipFill>
        <p:spPr>
          <a:xfrm>
            <a:off x="1691680" y="4869160"/>
            <a:ext cx="4825593" cy="1060946"/>
          </a:xfrm>
          <a:prstGeom prst="rect">
            <a:avLst/>
          </a:prstGeom>
        </p:spPr>
      </p:pic>
      <p:sp>
        <p:nvSpPr>
          <p:cNvPr id="20" name="矩形 19"/>
          <p:cNvSpPr/>
          <p:nvPr/>
        </p:nvSpPr>
        <p:spPr>
          <a:xfrm>
            <a:off x="6156176" y="1484784"/>
            <a:ext cx="288032"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8391153" y="1484784"/>
            <a:ext cx="288032"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6109789" y="3471769"/>
            <a:ext cx="407484" cy="400110"/>
          </a:xfrm>
          <a:prstGeom prst="rect">
            <a:avLst/>
          </a:prstGeom>
          <a:noFill/>
        </p:spPr>
        <p:txBody>
          <a:bodyPr wrap="none" rtlCol="0">
            <a:spAutoFit/>
          </a:bodyPr>
          <a:lstStyle/>
          <a:p>
            <a:r>
              <a:rPr kumimoji="1" lang="en-US" altLang="zh-CN" sz="2000" dirty="0" smtClean="0">
                <a:solidFill>
                  <a:srgbClr val="FF0000"/>
                </a:solidFill>
              </a:rPr>
              <a:t>s</a:t>
            </a:r>
            <a:r>
              <a:rPr kumimoji="1" lang="en-US" altLang="zh-CN" sz="2000" baseline="-25000" dirty="0">
                <a:solidFill>
                  <a:srgbClr val="FF0000"/>
                </a:solidFill>
              </a:rPr>
              <a:t>3</a:t>
            </a:r>
            <a:endParaRPr kumimoji="1" lang="zh-CN" altLang="en-US" sz="2000" baseline="-25000" dirty="0">
              <a:solidFill>
                <a:srgbClr val="FF0000"/>
              </a:solidFill>
            </a:endParaRPr>
          </a:p>
        </p:txBody>
      </p:sp>
      <p:sp>
        <p:nvSpPr>
          <p:cNvPr id="22" name="文本框 21"/>
          <p:cNvSpPr txBox="1"/>
          <p:nvPr/>
        </p:nvSpPr>
        <p:spPr>
          <a:xfrm>
            <a:off x="8336637" y="3481368"/>
            <a:ext cx="489429" cy="400110"/>
          </a:xfrm>
          <a:prstGeom prst="rect">
            <a:avLst/>
          </a:prstGeom>
          <a:noFill/>
        </p:spPr>
        <p:txBody>
          <a:bodyPr wrap="none" rtlCol="0">
            <a:spAutoFit/>
          </a:bodyPr>
          <a:lstStyle/>
          <a:p>
            <a:r>
              <a:rPr kumimoji="1" lang="en-US" altLang="zh-CN" sz="2000" dirty="0" smtClean="0">
                <a:solidFill>
                  <a:srgbClr val="FF0000"/>
                </a:solidFill>
              </a:rPr>
              <a:t>s</a:t>
            </a:r>
            <a:r>
              <a:rPr kumimoji="1" lang="en-US" altLang="zh-CN" sz="2000" baseline="-25000" dirty="0" smtClean="0">
                <a:solidFill>
                  <a:srgbClr val="FF0000"/>
                </a:solidFill>
              </a:rPr>
              <a:t>11</a:t>
            </a:r>
            <a:endParaRPr kumimoji="1" lang="zh-CN" altLang="en-US" sz="2000" baseline="-25000" dirty="0">
              <a:solidFill>
                <a:srgbClr val="FF0000"/>
              </a:solidFill>
            </a:endParaRPr>
          </a:p>
        </p:txBody>
      </p:sp>
    </p:spTree>
    <p:extLst>
      <p:ext uri="{BB962C8B-B14F-4D97-AF65-F5344CB8AC3E}">
        <p14:creationId xmlns:p14="http://schemas.microsoft.com/office/powerpoint/2010/main" val="353235463"/>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2"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问题求解</a:t>
            </a:r>
            <a:endParaRPr kumimoji="1" lang="zh-CN" altLang="en-US" dirty="0"/>
          </a:p>
        </p:txBody>
      </p:sp>
      <p:sp>
        <p:nvSpPr>
          <p:cNvPr id="3" name="内容占位符 2"/>
          <p:cNvSpPr>
            <a:spLocks noGrp="1"/>
          </p:cNvSpPr>
          <p:nvPr>
            <p:ph idx="1"/>
          </p:nvPr>
        </p:nvSpPr>
        <p:spPr/>
        <p:txBody>
          <a:bodyPr/>
          <a:lstStyle/>
          <a:p>
            <a:r>
              <a:rPr kumimoji="1" lang="zh-CN" altLang="en-US" dirty="0" smtClean="0"/>
              <a:t>用户</a:t>
            </a:r>
          </a:p>
          <a:p>
            <a:pPr lvl="1"/>
            <a:r>
              <a:rPr kumimoji="1" lang="en-US" altLang="zh-CN" dirty="0" smtClean="0"/>
              <a:t>u</a:t>
            </a:r>
            <a:r>
              <a:rPr lang="en-US" altLang="zh-CN" baseline="-25000" dirty="0"/>
              <a:t>1</a:t>
            </a:r>
            <a:r>
              <a:rPr kumimoji="1" lang="en-US" altLang="zh-CN" dirty="0" smtClean="0"/>
              <a:t>=[1,0,2,0,0,1]</a:t>
            </a:r>
          </a:p>
          <a:p>
            <a:pPr lvl="1"/>
            <a:r>
              <a:rPr lang="en-US" altLang="zh-CN" dirty="0" smtClean="0"/>
              <a:t>u</a:t>
            </a:r>
            <a:r>
              <a:rPr lang="en-US" altLang="zh-CN" baseline="-25000" dirty="0" smtClean="0"/>
              <a:t>2</a:t>
            </a:r>
            <a:r>
              <a:rPr lang="en-US" altLang="zh-CN" dirty="0" smtClean="0"/>
              <a:t>=[0,0,4,2,0,0]</a:t>
            </a:r>
          </a:p>
          <a:p>
            <a:pPr lvl="1"/>
            <a:r>
              <a:rPr lang="en-US" altLang="zh-CN" dirty="0" smtClean="0"/>
              <a:t>…</a:t>
            </a:r>
            <a:endParaRPr lang="en-US" altLang="zh-CN" dirty="0"/>
          </a:p>
          <a:p>
            <a:r>
              <a:rPr lang="en-US" altLang="zh-CN" dirty="0"/>
              <a:t>Step2: </a:t>
            </a:r>
            <a:r>
              <a:rPr lang="zh-CN" altLang="en-US" dirty="0"/>
              <a:t>用最</a:t>
            </a:r>
            <a:r>
              <a:rPr lang="zh-CN" altLang="en-US" dirty="0" smtClean="0"/>
              <a:t>相似</a:t>
            </a:r>
            <a:r>
              <a:rPr lang="en-US" altLang="zh-CN" dirty="0" smtClean="0"/>
              <a:t>2</a:t>
            </a:r>
            <a:r>
              <a:rPr lang="zh-CN" altLang="en-US" dirty="0" smtClean="0"/>
              <a:t>个</a:t>
            </a:r>
            <a:r>
              <a:rPr lang="zh-CN" altLang="en-US" dirty="0"/>
              <a:t>用户的评分计算</a:t>
            </a:r>
            <a:r>
              <a:rPr lang="en-US" altLang="zh-CN" dirty="0"/>
              <a:t>u</a:t>
            </a:r>
            <a:r>
              <a:rPr lang="en-US" altLang="zh-CN" baseline="-25000" dirty="0"/>
              <a:t>5</a:t>
            </a:r>
            <a:r>
              <a:rPr lang="zh-CN" altLang="en-US" dirty="0"/>
              <a:t>对电影</a:t>
            </a:r>
            <a:r>
              <a:rPr lang="en-US" altLang="zh-CN" dirty="0"/>
              <a:t>1</a:t>
            </a:r>
            <a:r>
              <a:rPr lang="zh-CN" altLang="en-US" dirty="0"/>
              <a:t>的评分</a:t>
            </a:r>
          </a:p>
          <a:p>
            <a:pPr lvl="1"/>
            <a:endParaRPr kumimoji="1" lang="zh-CN" altLang="en-US" dirty="0"/>
          </a:p>
        </p:txBody>
      </p:sp>
      <p:sp>
        <p:nvSpPr>
          <p:cNvPr id="4" name="日期占位符 3"/>
          <p:cNvSpPr>
            <a:spLocks noGrp="1"/>
          </p:cNvSpPr>
          <p:nvPr>
            <p:ph type="dt" sz="half" idx="10"/>
          </p:nvPr>
        </p:nvSpPr>
        <p:spPr/>
        <p:txBody>
          <a:bodyPr/>
          <a:lstStyle/>
          <a:p>
            <a:pPr>
              <a:defRPr/>
            </a:pPr>
            <a:fld id="{6C7D0436-09DB-9E4C-9E7F-0F585698B282}"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49</a:t>
            </a:fld>
            <a:endParaRPr lang="en-US" altLang="zh-CN"/>
          </a:p>
        </p:txBody>
      </p:sp>
      <p:grpSp>
        <p:nvGrpSpPr>
          <p:cNvPr id="7" name="组 6"/>
          <p:cNvGrpSpPr/>
          <p:nvPr/>
        </p:nvGrpSpPr>
        <p:grpSpPr>
          <a:xfrm>
            <a:off x="4928120" y="836712"/>
            <a:ext cx="4058718" cy="2671737"/>
            <a:chOff x="611560" y="1549351"/>
            <a:chExt cx="7340406" cy="4831977"/>
          </a:xfrm>
        </p:grpSpPr>
        <p:pic>
          <p:nvPicPr>
            <p:cNvPr id="8" name="图片 7"/>
            <p:cNvPicPr>
              <a:picLocks noChangeAspect="1"/>
            </p:cNvPicPr>
            <p:nvPr/>
          </p:nvPicPr>
          <p:blipFill rotWithShape="1">
            <a:blip r:embed="rId2"/>
            <a:srcRect l="979" t="1356" r="1276" b="13188"/>
            <a:stretch/>
          </p:blipFill>
          <p:spPr>
            <a:xfrm>
              <a:off x="764485" y="1844824"/>
              <a:ext cx="7187481" cy="4536504"/>
            </a:xfrm>
            <a:prstGeom prst="rect">
              <a:avLst/>
            </a:prstGeom>
          </p:spPr>
        </p:pic>
        <p:sp>
          <p:nvSpPr>
            <p:cNvPr id="9" name="文本框 8"/>
            <p:cNvSpPr txBox="1"/>
            <p:nvPr/>
          </p:nvSpPr>
          <p:spPr>
            <a:xfrm>
              <a:off x="4166643" y="1549351"/>
              <a:ext cx="1168924" cy="667956"/>
            </a:xfrm>
            <a:prstGeom prst="rect">
              <a:avLst/>
            </a:prstGeom>
            <a:solidFill>
              <a:schemeClr val="bg1"/>
            </a:solidFill>
          </p:spPr>
          <p:txBody>
            <a:bodyPr wrap="none" rtlCol="0">
              <a:spAutoFit/>
            </a:bodyPr>
            <a:lstStyle/>
            <a:p>
              <a:r>
                <a:rPr kumimoji="1" lang="zh-CN" altLang="en-US" b="1" smtClean="0">
                  <a:solidFill>
                    <a:srgbClr val="7030A0"/>
                  </a:solidFill>
                </a:rPr>
                <a:t>用户</a:t>
              </a:r>
              <a:endParaRPr kumimoji="1" lang="zh-CN" altLang="en-US" b="1">
                <a:solidFill>
                  <a:srgbClr val="7030A0"/>
                </a:solidFill>
              </a:endParaRPr>
            </a:p>
          </p:txBody>
        </p:sp>
        <p:sp>
          <p:nvSpPr>
            <p:cNvPr id="10" name="文本框 9"/>
            <p:cNvSpPr txBox="1"/>
            <p:nvPr/>
          </p:nvSpPr>
          <p:spPr>
            <a:xfrm>
              <a:off x="611560" y="3717032"/>
              <a:ext cx="751450" cy="1168924"/>
            </a:xfrm>
            <a:prstGeom prst="rect">
              <a:avLst/>
            </a:prstGeom>
            <a:solidFill>
              <a:schemeClr val="bg1"/>
            </a:solidFill>
          </p:spPr>
          <p:txBody>
            <a:bodyPr wrap="none" rtlCol="0">
              <a:spAutoFit/>
            </a:bodyPr>
            <a:lstStyle>
              <a:defPPr>
                <a:defRPr lang="zh-CN"/>
              </a:defPPr>
              <a:lvl1pPr>
                <a:defRPr kumimoji="1" sz="3600" b="1">
                  <a:solidFill>
                    <a:srgbClr val="7030A0"/>
                  </a:solidFill>
                </a:defRPr>
              </a:lvl1pPr>
            </a:lstStyle>
            <a:p>
              <a:r>
                <a:rPr lang="zh-CN" altLang="en-US" sz="1800" smtClean="0"/>
                <a:t>电</a:t>
              </a:r>
            </a:p>
            <a:p>
              <a:r>
                <a:rPr lang="zh-CN" altLang="en-US" sz="1800" dirty="0" smtClean="0"/>
                <a:t>影</a:t>
              </a:r>
              <a:endParaRPr lang="zh-CN" altLang="en-US" sz="1800" dirty="0"/>
            </a:p>
          </p:txBody>
        </p:sp>
      </p:grpSp>
      <p:sp>
        <p:nvSpPr>
          <p:cNvPr id="11" name="矩形 10"/>
          <p:cNvSpPr/>
          <p:nvPr/>
        </p:nvSpPr>
        <p:spPr>
          <a:xfrm>
            <a:off x="6732240" y="1484784"/>
            <a:ext cx="288032"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156176" y="1484784"/>
            <a:ext cx="288032"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8391153" y="1484784"/>
            <a:ext cx="288032"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6109789" y="3471769"/>
            <a:ext cx="407484" cy="400110"/>
          </a:xfrm>
          <a:prstGeom prst="rect">
            <a:avLst/>
          </a:prstGeom>
          <a:noFill/>
        </p:spPr>
        <p:txBody>
          <a:bodyPr wrap="none" rtlCol="0">
            <a:spAutoFit/>
          </a:bodyPr>
          <a:lstStyle/>
          <a:p>
            <a:r>
              <a:rPr kumimoji="1" lang="en-US" altLang="zh-CN" sz="2000" dirty="0" smtClean="0">
                <a:solidFill>
                  <a:srgbClr val="FF0000"/>
                </a:solidFill>
              </a:rPr>
              <a:t>s</a:t>
            </a:r>
            <a:r>
              <a:rPr kumimoji="1" lang="en-US" altLang="zh-CN" sz="2000" baseline="-25000" dirty="0">
                <a:solidFill>
                  <a:srgbClr val="FF0000"/>
                </a:solidFill>
              </a:rPr>
              <a:t>3</a:t>
            </a:r>
            <a:endParaRPr kumimoji="1" lang="zh-CN" altLang="en-US" sz="2000" baseline="-25000" dirty="0">
              <a:solidFill>
                <a:srgbClr val="FF0000"/>
              </a:solidFill>
            </a:endParaRPr>
          </a:p>
        </p:txBody>
      </p:sp>
      <p:sp>
        <p:nvSpPr>
          <p:cNvPr id="22" name="文本框 21"/>
          <p:cNvSpPr txBox="1"/>
          <p:nvPr/>
        </p:nvSpPr>
        <p:spPr>
          <a:xfrm>
            <a:off x="8336637" y="3481368"/>
            <a:ext cx="489429" cy="400110"/>
          </a:xfrm>
          <a:prstGeom prst="rect">
            <a:avLst/>
          </a:prstGeom>
          <a:noFill/>
        </p:spPr>
        <p:txBody>
          <a:bodyPr wrap="none" rtlCol="0">
            <a:spAutoFit/>
          </a:bodyPr>
          <a:lstStyle/>
          <a:p>
            <a:r>
              <a:rPr kumimoji="1" lang="en-US" altLang="zh-CN" sz="2000" dirty="0" smtClean="0">
                <a:solidFill>
                  <a:srgbClr val="FF0000"/>
                </a:solidFill>
              </a:rPr>
              <a:t>s</a:t>
            </a:r>
            <a:r>
              <a:rPr kumimoji="1" lang="en-US" altLang="zh-CN" sz="2000" baseline="-25000" dirty="0" smtClean="0">
                <a:solidFill>
                  <a:srgbClr val="FF0000"/>
                </a:solidFill>
              </a:rPr>
              <a:t>11</a:t>
            </a:r>
            <a:endParaRPr kumimoji="1" lang="zh-CN" altLang="en-US" sz="2000" baseline="-25000" dirty="0">
              <a:solidFill>
                <a:srgbClr val="FF0000"/>
              </a:solidFill>
            </a:endParaRPr>
          </a:p>
        </p:txBody>
      </p:sp>
      <p:pic>
        <p:nvPicPr>
          <p:cNvPr id="14" name="图片 13"/>
          <p:cNvPicPr>
            <a:picLocks noChangeAspect="1"/>
          </p:cNvPicPr>
          <p:nvPr/>
        </p:nvPicPr>
        <p:blipFill>
          <a:blip r:embed="rId3"/>
          <a:stretch>
            <a:fillRect/>
          </a:stretch>
        </p:blipFill>
        <p:spPr>
          <a:xfrm>
            <a:off x="2049453" y="5232207"/>
            <a:ext cx="5050569" cy="539998"/>
          </a:xfrm>
          <a:prstGeom prst="rect">
            <a:avLst/>
          </a:prstGeom>
        </p:spPr>
      </p:pic>
    </p:spTree>
    <p:extLst>
      <p:ext uri="{BB962C8B-B14F-4D97-AF65-F5344CB8AC3E}">
        <p14:creationId xmlns:p14="http://schemas.microsoft.com/office/powerpoint/2010/main" val="1495905969"/>
      </p:ext>
    </p:extLst>
  </p:cSld>
  <p:clrMapOvr>
    <a:masterClrMapping/>
  </p:clrMapOvr>
  <p:transition spd="slow" advTm="37597">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计算机科学与技术专业</a:t>
            </a:r>
            <a:endParaRPr kumimoji="1"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25371651"/>
              </p:ext>
            </p:extLst>
          </p:nvPr>
        </p:nvGraphicFramePr>
        <p:xfrm>
          <a:off x="52749" y="1276326"/>
          <a:ext cx="8951342"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pPr>
              <a:defRPr/>
            </a:pPr>
            <a:fld id="{092879B9-1B0A-B94E-92DC-A1715D0F0EFA}"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a:t>
            </a:fld>
            <a:endParaRPr lang="en-US" altLang="zh-CN"/>
          </a:p>
        </p:txBody>
      </p:sp>
    </p:spTree>
    <p:extLst>
      <p:ext uri="{BB962C8B-B14F-4D97-AF65-F5344CB8AC3E}">
        <p14:creationId xmlns:p14="http://schemas.microsoft.com/office/powerpoint/2010/main" val="962175187"/>
      </p:ext>
    </p:extLst>
  </p:cSld>
  <p:clrMapOvr>
    <a:masterClrMapping/>
  </p:clrMapOvr>
  <p:transition spd="med" advTm="37597">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p:txBody>
          <a:bodyPr/>
          <a:lstStyle/>
          <a:p>
            <a:r>
              <a:rPr kumimoji="1" lang="zh-CN" altLang="en-US" dirty="0" smtClean="0"/>
              <a:t>数据挖掘与分析创造巨大的商业价值</a:t>
            </a:r>
            <a:endParaRPr kumimoji="1" lang="zh-CN" altLang="en-US" dirty="0"/>
          </a:p>
        </p:txBody>
      </p:sp>
      <p:sp>
        <p:nvSpPr>
          <p:cNvPr id="4" name="日期占位符 3"/>
          <p:cNvSpPr>
            <a:spLocks noGrp="1"/>
          </p:cNvSpPr>
          <p:nvPr>
            <p:ph type="dt" sz="half" idx="10"/>
          </p:nvPr>
        </p:nvSpPr>
        <p:spPr/>
        <p:txBody>
          <a:bodyPr/>
          <a:lstStyle/>
          <a:p>
            <a:pPr>
              <a:defRPr/>
            </a:pPr>
            <a:fld id="{733C58DE-DD88-4244-BA59-7003C853EDA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50</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288" y="2253126"/>
            <a:ext cx="6202185" cy="44785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65649"/>
            <a:ext cx="1945739" cy="697223"/>
          </a:xfrm>
          <a:prstGeom prst="rect">
            <a:avLst/>
          </a:prstGeom>
        </p:spPr>
      </p:pic>
      <p:sp>
        <p:nvSpPr>
          <p:cNvPr id="9" name="矩形 8"/>
          <p:cNvSpPr/>
          <p:nvPr/>
        </p:nvSpPr>
        <p:spPr>
          <a:xfrm>
            <a:off x="71696" y="6412686"/>
            <a:ext cx="2439770" cy="369332"/>
          </a:xfrm>
          <a:prstGeom prst="rect">
            <a:avLst/>
          </a:prstGeom>
        </p:spPr>
        <p:txBody>
          <a:bodyPr wrap="square">
            <a:spAutoFit/>
          </a:bodyPr>
          <a:lstStyle/>
          <a:p>
            <a:r>
              <a:rPr lang="zh-CN" altLang="en-US" dirty="0">
                <a:solidFill>
                  <a:srgbClr val="3366FF"/>
                </a:solidFill>
                <a:latin typeface="Times New Roman"/>
                <a:cs typeface="Times New Roman"/>
              </a:rPr>
              <a:t>https://www.kaggle.com</a:t>
            </a:r>
          </a:p>
        </p:txBody>
      </p:sp>
    </p:spTree>
    <p:extLst>
      <p:ext uri="{BB962C8B-B14F-4D97-AF65-F5344CB8AC3E}">
        <p14:creationId xmlns:p14="http://schemas.microsoft.com/office/powerpoint/2010/main" val="316859447"/>
      </p:ext>
    </p:extLst>
  </p:cSld>
  <p:clrMapOvr>
    <a:masterClrMapping/>
  </p:clrMapOvr>
  <p:transition spd="med" advTm="37597">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C00000"/>
                </a:solidFill>
              </a:rPr>
              <a:t>数据挖掘与分析</a:t>
            </a:r>
            <a:endParaRPr kumimoji="1" lang="zh-CN" altLang="en-US" dirty="0"/>
          </a:p>
        </p:txBody>
      </p:sp>
      <p:sp>
        <p:nvSpPr>
          <p:cNvPr id="3" name="内容占位符 2"/>
          <p:cNvSpPr>
            <a:spLocks noGrp="1"/>
          </p:cNvSpPr>
          <p:nvPr>
            <p:ph idx="1"/>
          </p:nvPr>
        </p:nvSpPr>
        <p:spPr/>
        <p:txBody>
          <a:bodyPr/>
          <a:lstStyle/>
          <a:p>
            <a:r>
              <a:rPr lang="zh-CN" altLang="en-US" dirty="0"/>
              <a:t>数据挖掘与分析创造巨大的商业价值</a:t>
            </a:r>
          </a:p>
        </p:txBody>
      </p:sp>
      <p:sp>
        <p:nvSpPr>
          <p:cNvPr id="4" name="日期占位符 3"/>
          <p:cNvSpPr>
            <a:spLocks noGrp="1"/>
          </p:cNvSpPr>
          <p:nvPr>
            <p:ph type="dt" sz="half" idx="10"/>
          </p:nvPr>
        </p:nvSpPr>
        <p:spPr/>
        <p:txBody>
          <a:bodyPr/>
          <a:lstStyle/>
          <a:p>
            <a:pPr>
              <a:defRPr/>
            </a:pPr>
            <a:fld id="{74C3036A-DB1F-B545-BC6E-0065C52BFF11}"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51</a:t>
            </a:fld>
            <a:endParaRPr lang="en-US" altLang="zh-CN"/>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73" y="2241056"/>
            <a:ext cx="6588224" cy="4482369"/>
          </a:xfrm>
          <a:prstGeom prst="rect">
            <a:avLst/>
          </a:prstGeom>
        </p:spPr>
      </p:pic>
      <p:sp>
        <p:nvSpPr>
          <p:cNvPr id="7" name="矩形 6"/>
          <p:cNvSpPr/>
          <p:nvPr/>
        </p:nvSpPr>
        <p:spPr>
          <a:xfrm>
            <a:off x="6588224" y="6412686"/>
            <a:ext cx="2454518" cy="369332"/>
          </a:xfrm>
          <a:prstGeom prst="rect">
            <a:avLst/>
          </a:prstGeom>
        </p:spPr>
        <p:txBody>
          <a:bodyPr wrap="square">
            <a:spAutoFit/>
          </a:bodyPr>
          <a:lstStyle/>
          <a:p>
            <a:r>
              <a:rPr lang="zh-CN" altLang="en-US" dirty="0">
                <a:solidFill>
                  <a:srgbClr val="3366FF"/>
                </a:solidFill>
                <a:latin typeface="Times New Roman"/>
                <a:cs typeface="Times New Roman"/>
              </a:rPr>
              <a:t>http://tianchi.aliyun.com</a:t>
            </a:r>
          </a:p>
        </p:txBody>
      </p:sp>
    </p:spTree>
    <p:extLst>
      <p:ext uri="{BB962C8B-B14F-4D97-AF65-F5344CB8AC3E}">
        <p14:creationId xmlns:p14="http://schemas.microsoft.com/office/powerpoint/2010/main" val="1981125409"/>
      </p:ext>
    </p:extLst>
  </p:cSld>
  <p:clrMapOvr>
    <a:masterClrMapping/>
  </p:clrMapOvr>
  <p:transition spd="med" advTm="37597">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smtClean="0"/>
              <a:t>——</a:t>
            </a:r>
            <a:r>
              <a:rPr lang="zh-CN" altLang="en-US" sz="3600" dirty="0" smtClean="0">
                <a:solidFill>
                  <a:srgbClr val="C00000"/>
                </a:solidFill>
              </a:rPr>
              <a:t>三维建模与虚拟现实</a:t>
            </a:r>
            <a:endParaRPr kumimoji="1" lang="zh-CN" altLang="en-US" sz="3600" dirty="0">
              <a:solidFill>
                <a:srgbClr val="C00000"/>
              </a:solidFill>
            </a:endParaRPr>
          </a:p>
        </p:txBody>
      </p:sp>
      <p:sp>
        <p:nvSpPr>
          <p:cNvPr id="3" name="内容占位符 2"/>
          <p:cNvSpPr>
            <a:spLocks noGrp="1"/>
          </p:cNvSpPr>
          <p:nvPr>
            <p:ph idx="1"/>
          </p:nvPr>
        </p:nvSpPr>
        <p:spPr>
          <a:xfrm>
            <a:off x="484437" y="1398563"/>
            <a:ext cx="8175127" cy="2318469"/>
          </a:xfrm>
        </p:spPr>
        <p:txBody>
          <a:bodyPr/>
          <a:lstStyle/>
          <a:p>
            <a:r>
              <a:rPr lang="zh-CN" altLang="en-US" sz="2400" dirty="0"/>
              <a:t>虚拟现实技术是一种可以创建和体验虚拟世界的计算机仿真系统它利用计算机生成一种模拟环境是一种多源信息融合的交互式的三维动态视景和实体行为的系统仿真使用户沉浸到该环境中。</a:t>
            </a:r>
            <a:endParaRPr kumimoji="1" lang="zh-CN" altLang="en-US" sz="2400" dirty="0"/>
          </a:p>
        </p:txBody>
      </p:sp>
      <p:sp>
        <p:nvSpPr>
          <p:cNvPr id="4" name="日期占位符 3"/>
          <p:cNvSpPr>
            <a:spLocks noGrp="1"/>
          </p:cNvSpPr>
          <p:nvPr>
            <p:ph type="dt" sz="half" idx="10"/>
          </p:nvPr>
        </p:nvSpPr>
        <p:spPr/>
        <p:txBody>
          <a:bodyPr/>
          <a:lstStyle/>
          <a:p>
            <a:pPr>
              <a:defRPr/>
            </a:pPr>
            <a:fld id="{0C886C87-96DC-2A4F-9288-37387E8E65DA}"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52</a:t>
            </a:fld>
            <a:endParaRPr lang="en-US" altLang="zh-CN"/>
          </a:p>
        </p:txBody>
      </p:sp>
      <p:pic>
        <p:nvPicPr>
          <p:cNvPr id="7" name="图片 6" descr="胡同3.png"/>
          <p:cNvPicPr>
            <a:picLocks noChangeAspect="1" noChangeArrowheads="1"/>
          </p:cNvPicPr>
          <p:nvPr/>
        </p:nvPicPr>
        <p:blipFill>
          <a:blip r:embed="rId3" cstate="print"/>
          <a:srcRect/>
          <a:stretch>
            <a:fillRect/>
          </a:stretch>
        </p:blipFill>
        <p:spPr bwMode="auto">
          <a:xfrm>
            <a:off x="934665" y="3577400"/>
            <a:ext cx="3238808" cy="2613129"/>
          </a:xfrm>
          <a:prstGeom prst="rect">
            <a:avLst/>
          </a:prstGeom>
          <a:noFill/>
          <a:ln w="9525">
            <a:noFill/>
            <a:miter lim="800000"/>
            <a:headEnd/>
            <a:tailEnd/>
          </a:ln>
        </p:spPr>
      </p:pic>
      <p:pic>
        <p:nvPicPr>
          <p:cNvPr id="8" name="图片 7" descr="胡同5.png"/>
          <p:cNvPicPr>
            <a:picLocks noChangeAspect="1" noChangeArrowheads="1"/>
          </p:cNvPicPr>
          <p:nvPr/>
        </p:nvPicPr>
        <p:blipFill>
          <a:blip r:embed="rId4" cstate="print"/>
          <a:srcRect/>
          <a:stretch>
            <a:fillRect/>
          </a:stretch>
        </p:blipFill>
        <p:spPr bwMode="auto">
          <a:xfrm>
            <a:off x="5060180" y="3573016"/>
            <a:ext cx="3222451" cy="2616401"/>
          </a:xfrm>
          <a:prstGeom prst="rect">
            <a:avLst/>
          </a:prstGeom>
          <a:noFill/>
          <a:ln w="9525">
            <a:noFill/>
            <a:miter lim="800000"/>
            <a:headEnd/>
            <a:tailEnd/>
          </a:ln>
        </p:spPr>
      </p:pic>
      <p:sp>
        <p:nvSpPr>
          <p:cNvPr id="9" name="矩形 8"/>
          <p:cNvSpPr/>
          <p:nvPr/>
        </p:nvSpPr>
        <p:spPr>
          <a:xfrm>
            <a:off x="1598038" y="6309320"/>
            <a:ext cx="2031325"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a:solidFill>
                  <a:srgbClr val="002060"/>
                </a:solidFill>
                <a:latin typeface="+mn-lt"/>
                <a:ea typeface="+mn-ea"/>
              </a:rPr>
              <a:t>计算机图形学</a:t>
            </a:r>
            <a:endParaRPr lang="en-US" altLang="zh-CN" sz="2400" dirty="0">
              <a:solidFill>
                <a:srgbClr val="002060"/>
              </a:solidFill>
              <a:latin typeface="+mn-lt"/>
              <a:ea typeface="+mn-ea"/>
            </a:endParaRPr>
          </a:p>
        </p:txBody>
      </p:sp>
      <p:sp>
        <p:nvSpPr>
          <p:cNvPr id="11" name="矩形 10"/>
          <p:cNvSpPr/>
          <p:nvPr/>
        </p:nvSpPr>
        <p:spPr>
          <a:xfrm>
            <a:off x="3779912" y="6309320"/>
            <a:ext cx="1810111"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sz="2400" dirty="0">
                <a:solidFill>
                  <a:srgbClr val="002060"/>
                </a:solidFill>
                <a:latin typeface="+mn-lt"/>
                <a:ea typeface="+mn-ea"/>
              </a:rPr>
              <a:t>3D</a:t>
            </a:r>
            <a:r>
              <a:rPr lang="zh-CN" altLang="zh-CN" sz="2400" dirty="0">
                <a:solidFill>
                  <a:srgbClr val="002060"/>
                </a:solidFill>
                <a:latin typeface="+mn-lt"/>
                <a:ea typeface="+mn-ea"/>
              </a:rPr>
              <a:t>虚拟世界</a:t>
            </a:r>
            <a:endParaRPr lang="en-US" altLang="zh-CN" sz="2400" dirty="0">
              <a:solidFill>
                <a:srgbClr val="002060"/>
              </a:solidFill>
              <a:latin typeface="+mn-lt"/>
              <a:ea typeface="+mn-ea"/>
            </a:endParaRPr>
          </a:p>
        </p:txBody>
      </p:sp>
      <p:sp>
        <p:nvSpPr>
          <p:cNvPr id="12" name="矩形 11"/>
          <p:cNvSpPr/>
          <p:nvPr/>
        </p:nvSpPr>
        <p:spPr>
          <a:xfrm>
            <a:off x="5775844" y="6306972"/>
            <a:ext cx="1415772"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dirty="0">
                <a:solidFill>
                  <a:srgbClr val="002060"/>
                </a:solidFill>
                <a:latin typeface="+mn-lt"/>
                <a:ea typeface="+mn-ea"/>
              </a:rPr>
              <a:t>虚拟现实</a:t>
            </a:r>
            <a:endParaRPr lang="en-US" altLang="zh-CN" sz="2400" dirty="0">
              <a:solidFill>
                <a:srgbClr val="002060"/>
              </a:solidFill>
              <a:latin typeface="+mn-lt"/>
              <a:ea typeface="+mn-ea"/>
            </a:endParaRPr>
          </a:p>
        </p:txBody>
      </p:sp>
    </p:spTree>
    <p:extLst>
      <p:ext uri="{BB962C8B-B14F-4D97-AF65-F5344CB8AC3E}">
        <p14:creationId xmlns:p14="http://schemas.microsoft.com/office/powerpoint/2010/main" val="368202435"/>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smtClean="0"/>
              <a:t>——</a:t>
            </a:r>
            <a:r>
              <a:rPr lang="zh-CN" altLang="en-US" sz="3600" dirty="0" smtClean="0">
                <a:solidFill>
                  <a:srgbClr val="C00000"/>
                </a:solidFill>
              </a:rPr>
              <a:t>三维建模与虚拟现实</a:t>
            </a:r>
            <a:endParaRPr kumimoji="1" lang="zh-CN" altLang="en-US" sz="3600" dirty="0">
              <a:solidFill>
                <a:srgbClr val="C00000"/>
              </a:solidFill>
            </a:endParaRPr>
          </a:p>
        </p:txBody>
      </p:sp>
      <p:sp>
        <p:nvSpPr>
          <p:cNvPr id="4" name="日期占位符 3"/>
          <p:cNvSpPr>
            <a:spLocks noGrp="1"/>
          </p:cNvSpPr>
          <p:nvPr>
            <p:ph type="dt" sz="half" idx="10"/>
          </p:nvPr>
        </p:nvSpPr>
        <p:spPr/>
        <p:txBody>
          <a:bodyPr/>
          <a:lstStyle/>
          <a:p>
            <a:pPr>
              <a:defRPr/>
            </a:pPr>
            <a:fld id="{A40566EE-E0BD-BB44-8E23-6CCC708436A5}"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53</a:t>
            </a:fld>
            <a:endParaRPr lang="en-US" altLang="zh-CN"/>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36912"/>
            <a:ext cx="9144000" cy="3444377"/>
          </a:xfrm>
          <a:prstGeom prst="rect">
            <a:avLst/>
          </a:prstGeom>
        </p:spPr>
      </p:pic>
      <p:sp>
        <p:nvSpPr>
          <p:cNvPr id="11" name="矩形 10"/>
          <p:cNvSpPr/>
          <p:nvPr/>
        </p:nvSpPr>
        <p:spPr>
          <a:xfrm>
            <a:off x="107504" y="1541120"/>
            <a:ext cx="8591302" cy="830997"/>
          </a:xfrm>
          <a:prstGeom prst="rect">
            <a:avLst/>
          </a:prstGeom>
        </p:spPr>
        <p:txBody>
          <a:bodyPr wrap="square">
            <a:spAutoFit/>
          </a:bodyPr>
          <a:lstStyle/>
          <a:p>
            <a:r>
              <a:rPr lang="en-US" altLang="zh-CN" sz="2400" dirty="0" smtClean="0">
                <a:solidFill>
                  <a:srgbClr val="262626"/>
                </a:solidFill>
                <a:latin typeface="STKaiti" charset="-122"/>
                <a:ea typeface="STKaiti" charset="-122"/>
                <a:cs typeface="STKaiti" charset="-122"/>
              </a:rPr>
              <a:t>2015</a:t>
            </a:r>
            <a:r>
              <a:rPr lang="zh-CN" altLang="en-US" sz="2400" dirty="0" smtClean="0">
                <a:solidFill>
                  <a:srgbClr val="262626"/>
                </a:solidFill>
                <a:latin typeface="STKaiti" charset="-122"/>
                <a:ea typeface="STKaiti" charset="-122"/>
                <a:cs typeface="STKaiti" charset="-122"/>
              </a:rPr>
              <a:t>年</a:t>
            </a:r>
            <a:r>
              <a:rPr lang="en-US" altLang="zh-CN" sz="2400" dirty="0" smtClean="0">
                <a:solidFill>
                  <a:srgbClr val="262626"/>
                </a:solidFill>
                <a:latin typeface="STKaiti" charset="-122"/>
                <a:ea typeface="STKaiti" charset="-122"/>
                <a:cs typeface="STKaiti" charset="-122"/>
              </a:rPr>
              <a:t>1</a:t>
            </a:r>
            <a:r>
              <a:rPr lang="zh-CN" altLang="en-US" sz="2400" dirty="0" smtClean="0">
                <a:solidFill>
                  <a:srgbClr val="262626"/>
                </a:solidFill>
                <a:latin typeface="STKaiti" charset="-122"/>
                <a:ea typeface="STKaiti" charset="-122"/>
                <a:cs typeface="STKaiti" charset="-122"/>
              </a:rPr>
              <a:t>月，微软在</a:t>
            </a:r>
            <a:r>
              <a:rPr lang="en-US" altLang="zh-CN" sz="2400" dirty="0" smtClean="0">
                <a:solidFill>
                  <a:srgbClr val="262626"/>
                </a:solidFill>
                <a:latin typeface="STKaiti" charset="-122"/>
                <a:ea typeface="STKaiti" charset="-122"/>
                <a:cs typeface="STKaiti" charset="-122"/>
              </a:rPr>
              <a:t>Windows10</a:t>
            </a:r>
            <a:r>
              <a:rPr lang="zh-CN" altLang="en-US" sz="2400" dirty="0">
                <a:solidFill>
                  <a:srgbClr val="262626"/>
                </a:solidFill>
                <a:latin typeface="STKaiti" charset="-122"/>
                <a:ea typeface="STKaiti" charset="-122"/>
                <a:cs typeface="STKaiti" charset="-122"/>
              </a:rPr>
              <a:t>发布会上</a:t>
            </a:r>
            <a:r>
              <a:rPr lang="zh-CN" altLang="en-US" sz="2400" dirty="0" smtClean="0">
                <a:solidFill>
                  <a:srgbClr val="262626"/>
                </a:solidFill>
                <a:latin typeface="STKaiti" charset="-122"/>
                <a:ea typeface="STKaiti" charset="-122"/>
                <a:cs typeface="STKaiti" charset="-122"/>
              </a:rPr>
              <a:t>，正式</a:t>
            </a:r>
            <a:r>
              <a:rPr lang="zh-CN" altLang="en-US" sz="2400" dirty="0">
                <a:solidFill>
                  <a:srgbClr val="262626"/>
                </a:solidFill>
                <a:latin typeface="STKaiti" charset="-122"/>
                <a:ea typeface="STKaiti" charset="-122"/>
                <a:cs typeface="STKaiti" charset="-122"/>
              </a:rPr>
              <a:t>公开</a:t>
            </a:r>
            <a:r>
              <a:rPr lang="zh-CN" altLang="en-US" sz="2400" dirty="0" smtClean="0">
                <a:solidFill>
                  <a:srgbClr val="262626"/>
                </a:solidFill>
                <a:latin typeface="STKaiti" charset="-122"/>
                <a:ea typeface="STKaiti" charset="-122"/>
                <a:cs typeface="STKaiti" charset="-122"/>
              </a:rPr>
              <a:t>了最</a:t>
            </a:r>
            <a:r>
              <a:rPr lang="zh-CN" altLang="en-US" sz="2400" dirty="0">
                <a:solidFill>
                  <a:srgbClr val="262626"/>
                </a:solidFill>
                <a:latin typeface="STKaiti" charset="-122"/>
                <a:ea typeface="STKaiti" charset="-122"/>
                <a:cs typeface="STKaiti" charset="-122"/>
              </a:rPr>
              <a:t>新虚拟现实技术</a:t>
            </a:r>
            <a:r>
              <a:rPr lang="en-US" altLang="zh-CN" sz="2400" dirty="0">
                <a:solidFill>
                  <a:srgbClr val="262626"/>
                </a:solidFill>
                <a:latin typeface="STKaiti" charset="-122"/>
                <a:ea typeface="STKaiti" charset="-122"/>
                <a:cs typeface="STKaiti" charset="-122"/>
              </a:rPr>
              <a:t>Holograms</a:t>
            </a:r>
            <a:r>
              <a:rPr lang="zh-CN" altLang="en-US" sz="2400" dirty="0">
                <a:solidFill>
                  <a:srgbClr val="262626"/>
                </a:solidFill>
                <a:latin typeface="STKaiti" charset="-122"/>
                <a:ea typeface="STKaiti" charset="-122"/>
                <a:cs typeface="STKaiti" charset="-122"/>
              </a:rPr>
              <a:t>，同时也发表了对应设备</a:t>
            </a:r>
            <a:r>
              <a:rPr lang="en-US" altLang="zh-CN" sz="2400" dirty="0" err="1">
                <a:solidFill>
                  <a:srgbClr val="262626"/>
                </a:solidFill>
                <a:latin typeface="STKaiti" charset="-122"/>
                <a:ea typeface="STKaiti" charset="-122"/>
                <a:cs typeface="STKaiti" charset="-122"/>
              </a:rPr>
              <a:t>HoloLens</a:t>
            </a:r>
            <a:endParaRPr lang="zh-CN" altLang="en-US" sz="2400" dirty="0">
              <a:latin typeface="STKaiti" charset="-122"/>
              <a:ea typeface="STKaiti" charset="-122"/>
              <a:cs typeface="STKaiti" charset="-122"/>
            </a:endParaRPr>
          </a:p>
        </p:txBody>
      </p:sp>
    </p:spTree>
    <p:extLst>
      <p:ext uri="{BB962C8B-B14F-4D97-AF65-F5344CB8AC3E}">
        <p14:creationId xmlns:p14="http://schemas.microsoft.com/office/powerpoint/2010/main" val="1152631317"/>
      </p:ext>
    </p:extLst>
  </p:cSld>
  <p:clrMapOvr>
    <a:masterClrMapping/>
  </p:clrMapOvr>
  <p:transition spd="med" advTm="37597">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FF0000"/>
                </a:solidFill>
              </a:rPr>
              <a:t>人工智能</a:t>
            </a:r>
            <a:endParaRPr kumimoji="1" lang="zh-CN" altLang="en-US" dirty="0"/>
          </a:p>
        </p:txBody>
      </p:sp>
      <p:sp>
        <p:nvSpPr>
          <p:cNvPr id="3" name="内容占位符 2"/>
          <p:cNvSpPr>
            <a:spLocks noGrp="1"/>
          </p:cNvSpPr>
          <p:nvPr>
            <p:ph idx="1"/>
          </p:nvPr>
        </p:nvSpPr>
        <p:spPr/>
        <p:txBody>
          <a:bodyPr/>
          <a:lstStyle/>
          <a:p>
            <a:r>
              <a:rPr kumimoji="1" lang="zh-CN" altLang="en-US" dirty="0" smtClean="0"/>
              <a:t>无人驾驶汽车</a:t>
            </a:r>
            <a:endParaRPr kumimoji="1" lang="zh-CN" altLang="en-US" dirty="0"/>
          </a:p>
        </p:txBody>
      </p:sp>
      <p:sp>
        <p:nvSpPr>
          <p:cNvPr id="4" name="日期占位符 3"/>
          <p:cNvSpPr>
            <a:spLocks noGrp="1"/>
          </p:cNvSpPr>
          <p:nvPr>
            <p:ph type="dt" sz="half" idx="10"/>
          </p:nvPr>
        </p:nvSpPr>
        <p:spPr/>
        <p:txBody>
          <a:bodyPr/>
          <a:lstStyle/>
          <a:p>
            <a:pPr>
              <a:defRPr/>
            </a:pPr>
            <a:fld id="{9C423C8A-823F-3C44-B800-429A7808334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54</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96" y="2492896"/>
            <a:ext cx="6444208" cy="3624867"/>
          </a:xfrm>
          <a:prstGeom prst="rect">
            <a:avLst/>
          </a:prstGeom>
        </p:spPr>
      </p:pic>
    </p:spTree>
    <p:extLst>
      <p:ext uri="{BB962C8B-B14F-4D97-AF65-F5344CB8AC3E}">
        <p14:creationId xmlns:p14="http://schemas.microsoft.com/office/powerpoint/2010/main" val="1701922156"/>
      </p:ext>
    </p:extLst>
  </p:cSld>
  <p:clrMapOvr>
    <a:masterClrMapping/>
  </p:clrMapOvr>
  <p:transition spd="med" advTm="37597">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建模与计算</a:t>
            </a:r>
            <a:r>
              <a:rPr lang="en-US" altLang="zh-CN" dirty="0"/>
              <a:t>——</a:t>
            </a:r>
            <a:r>
              <a:rPr lang="zh-CN" altLang="en-US" sz="3600" dirty="0">
                <a:solidFill>
                  <a:srgbClr val="FF0000"/>
                </a:solidFill>
              </a:rPr>
              <a:t>人工智能</a:t>
            </a:r>
            <a:endParaRPr kumimoji="1" lang="zh-CN" altLang="en-US" dirty="0"/>
          </a:p>
        </p:txBody>
      </p:sp>
      <p:sp>
        <p:nvSpPr>
          <p:cNvPr id="3" name="内容占位符 2"/>
          <p:cNvSpPr>
            <a:spLocks noGrp="1"/>
          </p:cNvSpPr>
          <p:nvPr>
            <p:ph idx="1"/>
          </p:nvPr>
        </p:nvSpPr>
        <p:spPr>
          <a:xfrm>
            <a:off x="484437" y="1398563"/>
            <a:ext cx="8175127" cy="806301"/>
          </a:xfrm>
        </p:spPr>
        <p:txBody>
          <a:bodyPr/>
          <a:lstStyle/>
          <a:p>
            <a:r>
              <a:rPr kumimoji="1" lang="zh-CN" altLang="en-US" dirty="0" smtClean="0"/>
              <a:t>无人驾驶汽车</a:t>
            </a:r>
            <a:endParaRPr kumimoji="1" lang="zh-CN" altLang="en-US" dirty="0"/>
          </a:p>
        </p:txBody>
      </p:sp>
      <p:sp>
        <p:nvSpPr>
          <p:cNvPr id="4" name="日期占位符 3"/>
          <p:cNvSpPr>
            <a:spLocks noGrp="1"/>
          </p:cNvSpPr>
          <p:nvPr>
            <p:ph type="dt" sz="half" idx="10"/>
          </p:nvPr>
        </p:nvSpPr>
        <p:spPr/>
        <p:txBody>
          <a:bodyPr/>
          <a:lstStyle/>
          <a:p>
            <a:pPr>
              <a:defRPr/>
            </a:pPr>
            <a:fld id="{FB298AA2-A16E-084A-B16C-CDE56963C580}"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55</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3968441" cy="2232248"/>
          </a:xfrm>
          <a:prstGeom prst="rect">
            <a:avLst/>
          </a:prstGeom>
        </p:spPr>
      </p:pic>
      <p:sp>
        <p:nvSpPr>
          <p:cNvPr id="10" name="矩形 9"/>
          <p:cNvSpPr/>
          <p:nvPr/>
        </p:nvSpPr>
        <p:spPr>
          <a:xfrm>
            <a:off x="5537035" y="2839579"/>
            <a:ext cx="2031325"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dirty="0">
                <a:solidFill>
                  <a:srgbClr val="002060"/>
                </a:solidFill>
                <a:latin typeface="+mn-lt"/>
                <a:ea typeface="+mn-ea"/>
              </a:rPr>
              <a:t>数字图像处理</a:t>
            </a:r>
            <a:endParaRPr lang="zh-CN" altLang="en-US" sz="2400" dirty="0">
              <a:solidFill>
                <a:srgbClr val="002060"/>
              </a:solidFill>
              <a:latin typeface="+mn-lt"/>
              <a:ea typeface="+mn-ea"/>
            </a:endParaRPr>
          </a:p>
        </p:txBody>
      </p:sp>
      <p:sp>
        <p:nvSpPr>
          <p:cNvPr id="11" name="矩形 10"/>
          <p:cNvSpPr/>
          <p:nvPr/>
        </p:nvSpPr>
        <p:spPr>
          <a:xfrm>
            <a:off x="5537035" y="3636119"/>
            <a:ext cx="2031325"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dirty="0">
                <a:solidFill>
                  <a:srgbClr val="002060"/>
                </a:solidFill>
                <a:latin typeface="+mn-lt"/>
                <a:ea typeface="+mn-ea"/>
              </a:rPr>
              <a:t>模式识别基础</a:t>
            </a:r>
            <a:endParaRPr lang="zh-CN" altLang="en-US" sz="2400" dirty="0">
              <a:solidFill>
                <a:srgbClr val="002060"/>
              </a:solidFill>
              <a:latin typeface="+mn-lt"/>
              <a:ea typeface="+mn-ea"/>
            </a:endParaRPr>
          </a:p>
        </p:txBody>
      </p:sp>
      <p:sp>
        <p:nvSpPr>
          <p:cNvPr id="12" name="矩形 11"/>
          <p:cNvSpPr/>
          <p:nvPr/>
        </p:nvSpPr>
        <p:spPr>
          <a:xfrm>
            <a:off x="5535558" y="2043039"/>
            <a:ext cx="1723549"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dirty="0">
                <a:solidFill>
                  <a:srgbClr val="002060"/>
                </a:solidFill>
                <a:latin typeface="+mn-lt"/>
                <a:ea typeface="+mn-ea"/>
              </a:rPr>
              <a:t>计算机视觉</a:t>
            </a:r>
            <a:endParaRPr lang="zh-CN" altLang="en-US" sz="2400" dirty="0">
              <a:solidFill>
                <a:srgbClr val="002060"/>
              </a:solidFill>
              <a:latin typeface="+mn-lt"/>
              <a:ea typeface="+mn-ea"/>
            </a:endParaRPr>
          </a:p>
        </p:txBody>
      </p:sp>
      <p:sp>
        <p:nvSpPr>
          <p:cNvPr id="13" name="矩形 12"/>
          <p:cNvSpPr/>
          <p:nvPr/>
        </p:nvSpPr>
        <p:spPr>
          <a:xfrm>
            <a:off x="5535558" y="4432659"/>
            <a:ext cx="1415772"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400" dirty="0">
                <a:solidFill>
                  <a:srgbClr val="002060"/>
                </a:solidFill>
                <a:latin typeface="+mn-lt"/>
                <a:ea typeface="+mn-ea"/>
              </a:rPr>
              <a:t>人工智能</a:t>
            </a:r>
            <a:endParaRPr lang="zh-CN" altLang="en-US" sz="2400" dirty="0">
              <a:solidFill>
                <a:srgbClr val="002060"/>
              </a:solidFill>
              <a:latin typeface="+mn-lt"/>
              <a:ea typeface="+mn-ea"/>
            </a:endParaRPr>
          </a:p>
        </p:txBody>
      </p:sp>
      <p:sp>
        <p:nvSpPr>
          <p:cNvPr id="14" name="矩形 13"/>
          <p:cNvSpPr/>
          <p:nvPr/>
        </p:nvSpPr>
        <p:spPr>
          <a:xfrm>
            <a:off x="5535558" y="5229200"/>
            <a:ext cx="1415772"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400" dirty="0">
                <a:solidFill>
                  <a:srgbClr val="002060"/>
                </a:solidFill>
                <a:latin typeface="+mn-lt"/>
                <a:ea typeface="+mn-ea"/>
              </a:rPr>
              <a:t>机器学习</a:t>
            </a:r>
            <a:endParaRPr lang="en-US" altLang="zh-CN" sz="2400" dirty="0">
              <a:solidFill>
                <a:srgbClr val="002060"/>
              </a:solidFill>
              <a:latin typeface="+mn-lt"/>
              <a:ea typeface="+mn-ea"/>
            </a:endParaRPr>
          </a:p>
        </p:txBody>
      </p:sp>
    </p:spTree>
    <p:extLst>
      <p:ext uri="{BB962C8B-B14F-4D97-AF65-F5344CB8AC3E}">
        <p14:creationId xmlns:p14="http://schemas.microsoft.com/office/powerpoint/2010/main" val="1619937748"/>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计算机科学与技术专业的</a:t>
            </a:r>
            <a:r>
              <a:rPr lang="zh-CN" altLang="en-US" dirty="0" smtClean="0"/>
              <a:t>内涵</a:t>
            </a:r>
            <a:endParaRPr kumimoji="1" lang="zh-CN" altLang="en-US" dirty="0"/>
          </a:p>
        </p:txBody>
      </p:sp>
      <p:sp>
        <p:nvSpPr>
          <p:cNvPr id="4" name="日期占位符 3"/>
          <p:cNvSpPr>
            <a:spLocks noGrp="1"/>
          </p:cNvSpPr>
          <p:nvPr>
            <p:ph type="dt" sz="half" idx="10"/>
          </p:nvPr>
        </p:nvSpPr>
        <p:spPr/>
        <p:txBody>
          <a:bodyPr/>
          <a:lstStyle/>
          <a:p>
            <a:pPr>
              <a:defRPr/>
            </a:pPr>
            <a:fld id="{FAB11311-E82D-9344-943F-B5985932DF3C}"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56</a:t>
            </a:fld>
            <a:endParaRPr lang="en-US" altLang="zh-CN"/>
          </a:p>
        </p:txBody>
      </p:sp>
      <p:pic>
        <p:nvPicPr>
          <p:cNvPr id="7" name="图片 6"/>
          <p:cNvPicPr>
            <a:picLocks/>
          </p:cNvPicPr>
          <p:nvPr/>
        </p:nvPicPr>
        <p:blipFill>
          <a:blip r:embed="rId2">
            <a:extLst>
              <a:ext uri="{28A0092B-C50C-407E-A947-70E740481C1C}">
                <a14:useLocalDpi xmlns:a14="http://schemas.microsoft.com/office/drawing/2010/main" val="0"/>
              </a:ext>
            </a:extLst>
          </a:blip>
          <a:stretch>
            <a:fillRect/>
          </a:stretch>
        </p:blipFill>
        <p:spPr>
          <a:xfrm>
            <a:off x="1086591" y="1758057"/>
            <a:ext cx="1224832" cy="919198"/>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p:cNvPicPr>
          <p:nvPr/>
        </p:nvPicPr>
        <p:blipFill>
          <a:blip r:embed="rId3">
            <a:extLst>
              <a:ext uri="{28A0092B-C50C-407E-A947-70E740481C1C}">
                <a14:useLocalDpi xmlns:a14="http://schemas.microsoft.com/office/drawing/2010/main" val="0"/>
              </a:ext>
            </a:extLst>
          </a:blip>
          <a:stretch>
            <a:fillRect/>
          </a:stretch>
        </p:blipFill>
        <p:spPr>
          <a:xfrm flipH="1">
            <a:off x="1086591" y="2944743"/>
            <a:ext cx="1224832" cy="919198"/>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91" y="4131429"/>
            <a:ext cx="1225597" cy="919198"/>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1086591" y="5318114"/>
            <a:ext cx="1224832" cy="919198"/>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3695045" y="1925268"/>
            <a:ext cx="2279791" cy="523220"/>
          </a:xfrm>
          <a:prstGeom prst="rect">
            <a:avLst/>
          </a:prstGeom>
        </p:spPr>
        <p:txBody>
          <a:bodyPr wrap="none">
            <a:spAutoFit/>
          </a:bodyPr>
          <a:lstStyle/>
          <a:p>
            <a:pPr marL="0" lvl="1"/>
            <a:r>
              <a:rPr lang="en-US" altLang="zh-CN" sz="2800" b="1" dirty="0" smtClean="0"/>
              <a:t>1.</a:t>
            </a:r>
            <a:r>
              <a:rPr lang="zh-CN" altLang="en-US" sz="2800" b="1" dirty="0" smtClean="0"/>
              <a:t>建模</a:t>
            </a:r>
            <a:r>
              <a:rPr lang="zh-CN" altLang="en-US" sz="2800" b="1" dirty="0"/>
              <a:t>与计算</a:t>
            </a:r>
          </a:p>
        </p:txBody>
      </p:sp>
      <p:sp>
        <p:nvSpPr>
          <p:cNvPr id="12" name="矩形 11"/>
          <p:cNvSpPr/>
          <p:nvPr/>
        </p:nvSpPr>
        <p:spPr>
          <a:xfrm>
            <a:off x="3695045" y="3111954"/>
            <a:ext cx="4075155" cy="523220"/>
          </a:xfrm>
          <a:prstGeom prst="rect">
            <a:avLst/>
          </a:prstGeom>
        </p:spPr>
        <p:txBody>
          <a:bodyPr wrap="none">
            <a:spAutoFit/>
          </a:bodyPr>
          <a:lstStyle/>
          <a:p>
            <a:pPr marL="0" lvl="1"/>
            <a:r>
              <a:rPr lang="en-US" altLang="zh-CN" sz="2800" b="1" dirty="0" smtClean="0"/>
              <a:t>2.</a:t>
            </a:r>
            <a:r>
              <a:rPr lang="zh-CN" altLang="en-US" sz="2800" b="1" dirty="0" smtClean="0"/>
              <a:t>计算机</a:t>
            </a:r>
            <a:r>
              <a:rPr lang="zh-CN" altLang="en-US" sz="2800" b="1" dirty="0"/>
              <a:t>网络与信息安全</a:t>
            </a:r>
          </a:p>
        </p:txBody>
      </p:sp>
      <p:sp>
        <p:nvSpPr>
          <p:cNvPr id="13" name="矩形 12"/>
          <p:cNvSpPr/>
          <p:nvPr/>
        </p:nvSpPr>
        <p:spPr>
          <a:xfrm>
            <a:off x="3695045" y="4298640"/>
            <a:ext cx="3716082" cy="523220"/>
          </a:xfrm>
          <a:prstGeom prst="rect">
            <a:avLst/>
          </a:prstGeom>
        </p:spPr>
        <p:txBody>
          <a:bodyPr wrap="none">
            <a:spAutoFit/>
          </a:bodyPr>
          <a:lstStyle/>
          <a:p>
            <a:pPr marL="0" lvl="1"/>
            <a:r>
              <a:rPr lang="en-US" altLang="zh-CN" sz="2800" b="1" dirty="0" smtClean="0"/>
              <a:t>3.</a:t>
            </a:r>
            <a:r>
              <a:rPr lang="zh-CN" altLang="en-US" sz="2800" b="1" dirty="0" smtClean="0"/>
              <a:t>程序</a:t>
            </a:r>
            <a:r>
              <a:rPr lang="zh-CN" altLang="en-US" sz="2800" b="1" dirty="0"/>
              <a:t>开发与软件工程</a:t>
            </a:r>
          </a:p>
        </p:txBody>
      </p:sp>
      <p:sp>
        <p:nvSpPr>
          <p:cNvPr id="14" name="矩形 13"/>
          <p:cNvSpPr/>
          <p:nvPr/>
        </p:nvSpPr>
        <p:spPr>
          <a:xfrm>
            <a:off x="3695045" y="5485326"/>
            <a:ext cx="4434227" cy="523220"/>
          </a:xfrm>
          <a:prstGeom prst="rect">
            <a:avLst/>
          </a:prstGeom>
        </p:spPr>
        <p:txBody>
          <a:bodyPr wrap="none">
            <a:spAutoFit/>
          </a:bodyPr>
          <a:lstStyle/>
          <a:p>
            <a:pPr marL="0" lvl="1"/>
            <a:r>
              <a:rPr lang="en-US" altLang="zh-CN" sz="2800" b="1" dirty="0" smtClean="0"/>
              <a:t>4.</a:t>
            </a:r>
            <a:r>
              <a:rPr lang="zh-CN" altLang="en-US" sz="2800" b="1" dirty="0" smtClean="0"/>
              <a:t>社会</a:t>
            </a:r>
            <a:r>
              <a:rPr lang="zh-CN" altLang="en-US" sz="2800" b="1" dirty="0"/>
              <a:t>计算与生物信息处理</a:t>
            </a:r>
          </a:p>
        </p:txBody>
      </p:sp>
      <p:sp>
        <p:nvSpPr>
          <p:cNvPr id="3" name="矩形 2"/>
          <p:cNvSpPr/>
          <p:nvPr/>
        </p:nvSpPr>
        <p:spPr>
          <a:xfrm>
            <a:off x="683568" y="1628800"/>
            <a:ext cx="7599063" cy="1215667"/>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835968" y="4005064"/>
            <a:ext cx="7599063" cy="2448272"/>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37392607"/>
      </p:ext>
    </p:extLst>
  </p:cSld>
  <p:clrMapOvr>
    <a:masterClrMapping/>
  </p:clrMapOvr>
  <p:transition spd="med" advTm="37597">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计算机网络与信息</a:t>
            </a:r>
            <a:r>
              <a:rPr lang="zh-CN" altLang="en-US" dirty="0" smtClean="0"/>
              <a:t>安全</a:t>
            </a:r>
            <a:endParaRPr kumimoji="1" lang="zh-CN" altLang="en-US" dirty="0"/>
          </a:p>
        </p:txBody>
      </p:sp>
      <p:sp>
        <p:nvSpPr>
          <p:cNvPr id="3" name="内容占位符 2"/>
          <p:cNvSpPr>
            <a:spLocks noGrp="1"/>
          </p:cNvSpPr>
          <p:nvPr>
            <p:ph idx="1"/>
          </p:nvPr>
        </p:nvSpPr>
        <p:spPr/>
        <p:txBody>
          <a:bodyPr/>
          <a:lstStyle/>
          <a:p>
            <a:pPr marL="342900" lvl="1" indent="-342900"/>
            <a:r>
              <a:rPr kumimoji="1" lang="zh-CN" altLang="en-US" dirty="0" smtClean="0"/>
              <a:t>目前，人们的工作、生活高度依赖于计算机、互联网</a:t>
            </a:r>
            <a:endParaRPr kumimoji="1" lang="zh-CN" altLang="en-US" dirty="0"/>
          </a:p>
        </p:txBody>
      </p:sp>
      <p:sp>
        <p:nvSpPr>
          <p:cNvPr id="4" name="日期占位符 3"/>
          <p:cNvSpPr>
            <a:spLocks noGrp="1"/>
          </p:cNvSpPr>
          <p:nvPr>
            <p:ph type="dt" sz="half" idx="10"/>
          </p:nvPr>
        </p:nvSpPr>
        <p:spPr/>
        <p:txBody>
          <a:bodyPr/>
          <a:lstStyle/>
          <a:p>
            <a:pPr>
              <a:defRPr/>
            </a:pPr>
            <a:fld id="{AA0DDB70-A12E-6147-905B-8B7A44F2C7C8}"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57</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322" y="5090977"/>
            <a:ext cx="2361431" cy="1226011"/>
          </a:xfrm>
          <a:prstGeom prst="rect">
            <a:avLst/>
          </a:prstGeom>
          <a:ln>
            <a:noFill/>
          </a:ln>
          <a:effectLst>
            <a:softEdge rad="112500"/>
          </a:effectLst>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324" y="2132856"/>
            <a:ext cx="1745485" cy="157332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28" y="4354653"/>
            <a:ext cx="2969766" cy="191673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478" y="2639325"/>
            <a:ext cx="1643717" cy="1232788"/>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472" y="4354653"/>
            <a:ext cx="2280199" cy="1612172"/>
          </a:xfrm>
          <a:prstGeom prst="ellipse">
            <a:avLst/>
          </a:prstGeom>
          <a:ln>
            <a:noFill/>
          </a:ln>
          <a:effectLst>
            <a:softEdge rad="112500"/>
          </a:effectLst>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3888" y="2851350"/>
            <a:ext cx="922644" cy="922644"/>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755" y="2481551"/>
            <a:ext cx="839555" cy="839555"/>
          </a:xfrm>
          <a:prstGeom prst="rect">
            <a:avLst/>
          </a:prstGeom>
        </p:spPr>
      </p:pic>
      <p:cxnSp>
        <p:nvCxnSpPr>
          <p:cNvPr id="17" name="直线箭头连接符 16"/>
          <p:cNvCxnSpPr>
            <a:stCxn id="13" idx="7"/>
          </p:cNvCxnSpPr>
          <p:nvPr/>
        </p:nvCxnSpPr>
        <p:spPr>
          <a:xfrm flipV="1">
            <a:off x="5428744" y="3773994"/>
            <a:ext cx="1087472" cy="8167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a:off x="5762671" y="5301208"/>
            <a:ext cx="976651" cy="21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flipV="1">
            <a:off x="4427984" y="3443344"/>
            <a:ext cx="72008" cy="9113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H="1" flipV="1">
            <a:off x="2728928" y="3773994"/>
            <a:ext cx="917939" cy="8167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flipH="1">
            <a:off x="2345675" y="5301208"/>
            <a:ext cx="1108528" cy="21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585821"/>
      </p:ext>
    </p:extLst>
  </p:cSld>
  <p:clrMapOvr>
    <a:masterClrMapping/>
  </p:clrMapOvr>
  <p:transition spd="med" advTm="37597">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信息安全面临的各种威胁</a:t>
            </a:r>
            <a:endParaRPr kumimoji="1" lang="zh-CN" altLang="en-US" dirty="0"/>
          </a:p>
        </p:txBody>
      </p:sp>
      <p:sp>
        <p:nvSpPr>
          <p:cNvPr id="4" name="日期占位符 3"/>
          <p:cNvSpPr>
            <a:spLocks noGrp="1"/>
          </p:cNvSpPr>
          <p:nvPr>
            <p:ph type="dt" sz="half" idx="10"/>
          </p:nvPr>
        </p:nvSpPr>
        <p:spPr/>
        <p:txBody>
          <a:bodyPr/>
          <a:lstStyle/>
          <a:p>
            <a:pPr>
              <a:defRPr/>
            </a:pPr>
            <a:fld id="{5EBACF4E-9B0F-4647-B829-D01A3613821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58</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 y="1484784"/>
            <a:ext cx="9144000" cy="5223941"/>
          </a:xfrm>
          <a:prstGeom prst="rect">
            <a:avLst/>
          </a:prstGeom>
        </p:spPr>
      </p:pic>
    </p:spTree>
    <p:extLst>
      <p:ext uri="{BB962C8B-B14F-4D97-AF65-F5344CB8AC3E}">
        <p14:creationId xmlns:p14="http://schemas.microsoft.com/office/powerpoint/2010/main" val="1547371630"/>
      </p:ext>
    </p:extLst>
  </p:cSld>
  <p:clrMapOvr>
    <a:masterClrMapping/>
  </p:clrMapOvr>
  <p:transition spd="med" advTm="37597">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charset="0"/>
                <a:ea typeface="Times New Roman" charset="0"/>
                <a:cs typeface="Times New Roman" charset="0"/>
              </a:rPr>
              <a:t>1-21</a:t>
            </a:r>
            <a:r>
              <a:rPr lang="zh-CN" altLang="en-US" dirty="0" smtClean="0">
                <a:latin typeface="Times New Roman" charset="0"/>
                <a:ea typeface="Times New Roman" charset="0"/>
                <a:cs typeface="Times New Roman" charset="0"/>
              </a:rPr>
              <a:t>中国</a:t>
            </a:r>
            <a:r>
              <a:rPr lang="en-US" altLang="zh-CN" dirty="0" smtClean="0">
                <a:latin typeface="Times New Roman" charset="0"/>
                <a:ea typeface="Times New Roman" charset="0"/>
                <a:cs typeface="Times New Roman" charset="0"/>
              </a:rPr>
              <a:t>DNS</a:t>
            </a:r>
            <a:r>
              <a:rPr lang="zh-CN" altLang="en-US" dirty="0" smtClean="0">
                <a:latin typeface="Times New Roman" charset="0"/>
                <a:ea typeface="Times New Roman" charset="0"/>
                <a:cs typeface="Times New Roman" charset="0"/>
              </a:rPr>
              <a:t>故障</a:t>
            </a:r>
            <a:endParaRPr kumimoji="1" lang="zh-CN" altLang="en-US"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pPr>
              <a:lnSpc>
                <a:spcPct val="120000"/>
              </a:lnSpc>
            </a:pPr>
            <a:r>
              <a:rPr lang="en-US" altLang="zh-CN" dirty="0"/>
              <a:t>2014 </a:t>
            </a:r>
            <a:r>
              <a:rPr lang="zh-CN" altLang="en-US" dirty="0"/>
              <a:t>年</a:t>
            </a:r>
            <a:r>
              <a:rPr lang="en-US" altLang="zh-CN" dirty="0"/>
              <a:t>1 </a:t>
            </a:r>
            <a:r>
              <a:rPr lang="zh-CN" altLang="en-US" dirty="0"/>
              <a:t>月</a:t>
            </a:r>
            <a:r>
              <a:rPr lang="en-US" altLang="zh-CN" dirty="0"/>
              <a:t>21 </a:t>
            </a:r>
            <a:r>
              <a:rPr lang="zh-CN" altLang="en-US" dirty="0"/>
              <a:t>日下午，全国多地大面积出现网站无法打开现象，经证实此次网络安全事件系全国所有通用顶级域的根服务器出现异常，也就是</a:t>
            </a:r>
            <a:r>
              <a:rPr lang="en-US" altLang="zh-CN" b="1" dirty="0">
                <a:solidFill>
                  <a:srgbClr val="FF0000"/>
                </a:solidFill>
              </a:rPr>
              <a:t>DNS </a:t>
            </a:r>
            <a:r>
              <a:rPr lang="zh-CN" altLang="en-US" b="1" dirty="0">
                <a:solidFill>
                  <a:srgbClr val="FF0000"/>
                </a:solidFill>
              </a:rPr>
              <a:t>故障</a:t>
            </a:r>
            <a:r>
              <a:rPr lang="zh-CN" altLang="en-US" dirty="0"/>
              <a:t>导致的“断网”。</a:t>
            </a:r>
            <a:r>
              <a:rPr lang="en-US" altLang="zh-CN" dirty="0"/>
              <a:t>21 </a:t>
            </a:r>
            <a:r>
              <a:rPr lang="zh-CN" altLang="en-US" dirty="0"/>
              <a:t>日下午</a:t>
            </a:r>
            <a:r>
              <a:rPr lang="en-US" altLang="zh-CN" dirty="0"/>
              <a:t>15 </a:t>
            </a:r>
            <a:r>
              <a:rPr lang="zh-CN" altLang="en-US" dirty="0"/>
              <a:t>点</a:t>
            </a:r>
            <a:r>
              <a:rPr lang="en-US" altLang="zh-CN" dirty="0"/>
              <a:t>10 </a:t>
            </a:r>
            <a:r>
              <a:rPr lang="zh-CN" altLang="en-US" dirty="0"/>
              <a:t>分许，有众多网站同行称，国际互联网节点今天也出现了故障，国内所有的顶级根域无法解析。包括</a:t>
            </a:r>
            <a:r>
              <a:rPr lang="en-US" altLang="zh-CN" dirty="0" err="1"/>
              <a:t>weibo.com</a:t>
            </a:r>
            <a:r>
              <a:rPr lang="en-US" altLang="zh-CN" dirty="0"/>
              <a:t> </a:t>
            </a:r>
            <a:r>
              <a:rPr lang="zh-CN" altLang="en-US" dirty="0"/>
              <a:t>等很多网站被解析到</a:t>
            </a:r>
            <a:r>
              <a:rPr lang="en-US" altLang="zh-CN" dirty="0"/>
              <a:t>65.49.2.178</a:t>
            </a:r>
            <a:r>
              <a:rPr lang="zh-CN" altLang="en-US" dirty="0"/>
              <a:t>上。查询</a:t>
            </a:r>
            <a:r>
              <a:rPr lang="en-US" altLang="zh-CN" dirty="0"/>
              <a:t>65.49.2.178 </a:t>
            </a:r>
            <a:r>
              <a:rPr lang="zh-CN" altLang="en-US" dirty="0"/>
              <a:t>的信息，发现该</a:t>
            </a:r>
            <a:r>
              <a:rPr lang="en-US" altLang="zh-CN" dirty="0"/>
              <a:t>IP </a:t>
            </a:r>
            <a:r>
              <a:rPr lang="zh-CN" altLang="en-US" dirty="0"/>
              <a:t>位于美国北卡罗莱纳州卡里镇的</a:t>
            </a:r>
            <a:r>
              <a:rPr lang="en-US" altLang="zh-CN" dirty="0" err="1"/>
              <a:t>DynamicInternet</a:t>
            </a:r>
            <a:r>
              <a:rPr lang="en-US" altLang="zh-CN" dirty="0"/>
              <a:t> Technology </a:t>
            </a:r>
            <a:r>
              <a:rPr lang="zh-CN" altLang="en-US" dirty="0"/>
              <a:t>公司。大量中国知名</a:t>
            </a:r>
            <a:r>
              <a:rPr lang="en-US" altLang="zh-CN" dirty="0"/>
              <a:t>IT </a:t>
            </a:r>
            <a:r>
              <a:rPr lang="zh-CN" altLang="en-US" dirty="0"/>
              <a:t>公司的域名被解析到美国某公司。</a:t>
            </a:r>
            <a:endParaRPr kumimoji="1" lang="zh-CN" altLang="en-US" dirty="0"/>
          </a:p>
        </p:txBody>
      </p:sp>
      <p:sp>
        <p:nvSpPr>
          <p:cNvPr id="4" name="日期占位符 3"/>
          <p:cNvSpPr>
            <a:spLocks noGrp="1"/>
          </p:cNvSpPr>
          <p:nvPr>
            <p:ph type="dt" sz="half" idx="10"/>
          </p:nvPr>
        </p:nvSpPr>
        <p:spPr/>
        <p:txBody>
          <a:bodyPr/>
          <a:lstStyle/>
          <a:p>
            <a:pPr>
              <a:defRPr/>
            </a:pPr>
            <a:fld id="{E37FFD92-AE6C-1A4A-9A27-7D1F41851243}"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59</a:t>
            </a:fld>
            <a:endParaRPr lang="en-US" altLang="zh-CN"/>
          </a:p>
        </p:txBody>
      </p:sp>
    </p:spTree>
    <p:extLst>
      <p:ext uri="{BB962C8B-B14F-4D97-AF65-F5344CB8AC3E}">
        <p14:creationId xmlns:p14="http://schemas.microsoft.com/office/powerpoint/2010/main" val="978307042"/>
      </p:ext>
    </p:extLst>
  </p:cSld>
  <p:clrMapOvr>
    <a:masterClrMapping/>
  </p:clrMapOvr>
  <p:transition spd="med" advTm="37597">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计算机科学与技术专业</a:t>
            </a:r>
            <a:endParaRPr kumimoji="1"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50250555"/>
              </p:ext>
            </p:extLst>
          </p:nvPr>
        </p:nvGraphicFramePr>
        <p:xfrm>
          <a:off x="52749" y="1276326"/>
          <a:ext cx="8951342"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pPr>
              <a:defRPr/>
            </a:pPr>
            <a:fld id="{E6F98087-FDB7-7D4A-B80A-4D40217EF5B1}"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a:t>
            </a:fld>
            <a:endParaRPr lang="en-US" altLang="zh-CN"/>
          </a:p>
        </p:txBody>
      </p:sp>
    </p:spTree>
    <p:extLst>
      <p:ext uri="{BB962C8B-B14F-4D97-AF65-F5344CB8AC3E}">
        <p14:creationId xmlns:p14="http://schemas.microsoft.com/office/powerpoint/2010/main" val="1035959140"/>
      </p:ext>
    </p:extLst>
  </p:cSld>
  <p:clrMapOvr>
    <a:masterClrMapping/>
  </p:clrMapOvr>
  <p:transition spd="slow" advTm="37597">
    <p:randomBar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endParaRPr kumimoji="1" lang="zh-CN" altLang="en-US" dirty="0"/>
          </a:p>
        </p:txBody>
      </p:sp>
      <p:sp>
        <p:nvSpPr>
          <p:cNvPr id="3" name="内容占位符 2"/>
          <p:cNvSpPr>
            <a:spLocks noGrp="1"/>
          </p:cNvSpPr>
          <p:nvPr>
            <p:ph idx="1"/>
          </p:nvPr>
        </p:nvSpPr>
        <p:spPr>
          <a:xfrm>
            <a:off x="1885950" y="473348"/>
            <a:ext cx="7269625" cy="950317"/>
          </a:xfrm>
        </p:spPr>
        <p:txBody>
          <a:bodyPr/>
          <a:lstStyle/>
          <a:p>
            <a:pPr>
              <a:lnSpc>
                <a:spcPct val="120000"/>
              </a:lnSpc>
            </a:pPr>
            <a:r>
              <a:rPr lang="en-US" altLang="zh-CN" sz="1800" dirty="0"/>
              <a:t>DNS</a:t>
            </a:r>
            <a:r>
              <a:rPr lang="zh-CN" altLang="en-US" sz="1800" dirty="0"/>
              <a:t>（</a:t>
            </a:r>
            <a:r>
              <a:rPr lang="en-US" altLang="zh-CN" sz="1800" dirty="0"/>
              <a:t>Domain Name System</a:t>
            </a:r>
            <a:r>
              <a:rPr lang="zh-CN" altLang="en-US" sz="1800" dirty="0"/>
              <a:t>，域名系统），因特网上作为域名和</a:t>
            </a:r>
            <a:r>
              <a:rPr lang="en-US" altLang="zh-CN" sz="1800" dirty="0"/>
              <a:t>IP</a:t>
            </a:r>
            <a:r>
              <a:rPr lang="zh-CN" altLang="en-US" sz="1800" dirty="0"/>
              <a:t>地址相互映射的一个分布式数据库，能够使用户更方便的访问互联网，而不用去记住能够被机器直接读取的</a:t>
            </a:r>
            <a:r>
              <a:rPr lang="en-US" altLang="zh-CN" sz="1800" dirty="0"/>
              <a:t>IP</a:t>
            </a:r>
            <a:r>
              <a:rPr lang="zh-CN" altLang="en-US" sz="1800" dirty="0"/>
              <a:t>数串。</a:t>
            </a:r>
            <a:endParaRPr kumimoji="1" lang="zh-CN" altLang="en-US" sz="1800" dirty="0"/>
          </a:p>
        </p:txBody>
      </p:sp>
      <p:sp>
        <p:nvSpPr>
          <p:cNvPr id="4" name="日期占位符 3"/>
          <p:cNvSpPr>
            <a:spLocks noGrp="1"/>
          </p:cNvSpPr>
          <p:nvPr>
            <p:ph type="dt" sz="half" idx="10"/>
          </p:nvPr>
        </p:nvSpPr>
        <p:spPr/>
        <p:txBody>
          <a:bodyPr/>
          <a:lstStyle/>
          <a:p>
            <a:pPr>
              <a:defRPr/>
            </a:pPr>
            <a:fld id="{DE8EBE77-7424-EC4D-A836-7B4A821BE3C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60</a:t>
            </a:fld>
            <a:endParaRPr lang="en-US" altLang="zh-CN"/>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7963"/>
          <a:stretch/>
        </p:blipFill>
        <p:spPr>
          <a:xfrm>
            <a:off x="525264" y="1484784"/>
            <a:ext cx="8223200" cy="5321173"/>
          </a:xfrm>
          <a:prstGeom prst="rect">
            <a:avLst/>
          </a:prstGeom>
        </p:spPr>
      </p:pic>
      <p:grpSp>
        <p:nvGrpSpPr>
          <p:cNvPr id="18" name="组 17"/>
          <p:cNvGrpSpPr/>
          <p:nvPr/>
        </p:nvGrpSpPr>
        <p:grpSpPr>
          <a:xfrm>
            <a:off x="2411760" y="2636912"/>
            <a:ext cx="2581559" cy="3960440"/>
            <a:chOff x="2411760" y="2636912"/>
            <a:chExt cx="2581559" cy="3960440"/>
          </a:xfrm>
        </p:grpSpPr>
        <p:grpSp>
          <p:nvGrpSpPr>
            <p:cNvPr id="10" name="组 9"/>
            <p:cNvGrpSpPr/>
            <p:nvPr/>
          </p:nvGrpSpPr>
          <p:grpSpPr>
            <a:xfrm>
              <a:off x="2411760" y="5229200"/>
              <a:ext cx="1079080" cy="1368152"/>
              <a:chOff x="2411760" y="5229200"/>
              <a:chExt cx="1079080" cy="1368152"/>
            </a:xfrm>
          </p:grpSpPr>
          <p:sp>
            <p:nvSpPr>
              <p:cNvPr id="8" name="矩形 7"/>
              <p:cNvSpPr/>
              <p:nvPr/>
            </p:nvSpPr>
            <p:spPr>
              <a:xfrm>
                <a:off x="2411760" y="5229200"/>
                <a:ext cx="1079080" cy="136815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b="4474"/>
              <a:stretch/>
            </p:blipFill>
            <p:spPr>
              <a:xfrm>
                <a:off x="2488691" y="5584434"/>
                <a:ext cx="925218" cy="657684"/>
              </a:xfrm>
              <a:prstGeom prst="rect">
                <a:avLst/>
              </a:prstGeom>
            </p:spPr>
          </p:pic>
        </p:grpSp>
        <p:cxnSp>
          <p:nvCxnSpPr>
            <p:cNvPr id="12" name="直线箭头连接符 11"/>
            <p:cNvCxnSpPr/>
            <p:nvPr/>
          </p:nvCxnSpPr>
          <p:spPr>
            <a:xfrm flipH="1">
              <a:off x="3275856" y="2852936"/>
              <a:ext cx="1537444" cy="23762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十字形 13"/>
            <p:cNvSpPr/>
            <p:nvPr/>
          </p:nvSpPr>
          <p:spPr>
            <a:xfrm rot="2745091">
              <a:off x="4597275" y="2672916"/>
              <a:ext cx="432048" cy="360040"/>
            </a:xfrm>
            <a:prstGeom prst="plus">
              <a:avLst>
                <a:gd name="adj" fmla="val 4263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5" name="直线箭头连接符 14"/>
          <p:cNvCxnSpPr/>
          <p:nvPr/>
        </p:nvCxnSpPr>
        <p:spPr>
          <a:xfrm flipV="1">
            <a:off x="2699792" y="4509120"/>
            <a:ext cx="432048" cy="7200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7163" y="2060848"/>
            <a:ext cx="1723549"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defPPr>
              <a:defRPr lang="zh-CN"/>
            </a:defPPr>
            <a:lvl1pPr>
              <a:defRPr sz="2400">
                <a:solidFill>
                  <a:srgbClr val="002060"/>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a:t>计算机网络</a:t>
            </a:r>
          </a:p>
        </p:txBody>
      </p:sp>
    </p:spTree>
    <p:extLst>
      <p:ext uri="{BB962C8B-B14F-4D97-AF65-F5344CB8AC3E}">
        <p14:creationId xmlns:p14="http://schemas.microsoft.com/office/powerpoint/2010/main" val="11394618"/>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DNS</a:t>
            </a:r>
            <a:endParaRPr kumimoji="1"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347663"/>
            <a:ext cx="8569796" cy="6427347"/>
          </a:xfrm>
        </p:spPr>
      </p:pic>
      <p:sp>
        <p:nvSpPr>
          <p:cNvPr id="4" name="日期占位符 3"/>
          <p:cNvSpPr>
            <a:spLocks noGrp="1"/>
          </p:cNvSpPr>
          <p:nvPr>
            <p:ph type="dt" sz="half" idx="10"/>
          </p:nvPr>
        </p:nvSpPr>
        <p:spPr/>
        <p:txBody>
          <a:bodyPr/>
          <a:lstStyle/>
          <a:p>
            <a:pPr>
              <a:defRPr/>
            </a:pPr>
            <a:fld id="{41B0CDC1-B490-7942-9D49-FFB81B81795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61</a:t>
            </a:fld>
            <a:endParaRPr lang="en-US" altLang="zh-CN"/>
          </a:p>
        </p:txBody>
      </p:sp>
    </p:spTree>
    <p:extLst>
      <p:ext uri="{BB962C8B-B14F-4D97-AF65-F5344CB8AC3E}">
        <p14:creationId xmlns:p14="http://schemas.microsoft.com/office/powerpoint/2010/main" val="220742831"/>
      </p:ext>
    </p:extLst>
  </p:cSld>
  <p:clrMapOvr>
    <a:masterClrMapping/>
  </p:clrMapOvr>
  <p:transition spd="med" advTm="37597">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计算机网络与信息安全</a:t>
            </a:r>
            <a:endParaRPr kumimoji="1" lang="zh-CN" altLang="en-US" dirty="0"/>
          </a:p>
        </p:txBody>
      </p:sp>
      <p:sp>
        <p:nvSpPr>
          <p:cNvPr id="3" name="内容占位符 2"/>
          <p:cNvSpPr>
            <a:spLocks noGrp="1"/>
          </p:cNvSpPr>
          <p:nvPr>
            <p:ph idx="1"/>
          </p:nvPr>
        </p:nvSpPr>
        <p:spPr/>
        <p:txBody>
          <a:bodyPr/>
          <a:lstStyle/>
          <a:p>
            <a:r>
              <a:rPr kumimoji="1" lang="zh-CN" altLang="en-US" dirty="0" smtClean="0"/>
              <a:t>信息安全三个基本原则</a:t>
            </a:r>
          </a:p>
          <a:p>
            <a:pPr lvl="1"/>
            <a:r>
              <a:rPr lang="zh-CN" altLang="en-US" b="1" dirty="0">
                <a:solidFill>
                  <a:srgbClr val="FF0000"/>
                </a:solidFill>
              </a:rPr>
              <a:t>机密性</a:t>
            </a:r>
            <a:r>
              <a:rPr lang="en-US" altLang="zh-CN" b="1" dirty="0">
                <a:solidFill>
                  <a:srgbClr val="FF0000"/>
                </a:solidFill>
              </a:rPr>
              <a:t>(Confidentiality</a:t>
            </a:r>
            <a:r>
              <a:rPr lang="en-US" altLang="zh-CN" b="1" dirty="0" smtClean="0">
                <a:solidFill>
                  <a:srgbClr val="FF0000"/>
                </a:solidFill>
              </a:rPr>
              <a:t>)</a:t>
            </a:r>
            <a:r>
              <a:rPr lang="zh-CN" altLang="en-US" dirty="0" smtClean="0"/>
              <a:t>：确保只有经过授权的人才能访问信息</a:t>
            </a:r>
            <a:endParaRPr lang="en-US" altLang="zh-CN" dirty="0"/>
          </a:p>
          <a:p>
            <a:pPr lvl="1"/>
            <a:r>
              <a:rPr lang="zh-CN" altLang="en-US" b="1" dirty="0">
                <a:solidFill>
                  <a:srgbClr val="FF0000"/>
                </a:solidFill>
              </a:rPr>
              <a:t>完整性</a:t>
            </a:r>
            <a:r>
              <a:rPr lang="en-US" altLang="zh-CN" b="1" dirty="0">
                <a:solidFill>
                  <a:srgbClr val="FF0000"/>
                </a:solidFill>
              </a:rPr>
              <a:t>(Integrity</a:t>
            </a:r>
            <a:r>
              <a:rPr lang="en-US" altLang="zh-CN" b="1" dirty="0" smtClean="0">
                <a:solidFill>
                  <a:srgbClr val="FF0000"/>
                </a:solidFill>
              </a:rPr>
              <a:t>)</a:t>
            </a:r>
            <a:r>
              <a:rPr lang="zh-CN" altLang="en-US" dirty="0" smtClean="0"/>
              <a:t>：保护信息和信息处理方法准确而完整</a:t>
            </a:r>
            <a:endParaRPr lang="en-US" altLang="zh-CN" dirty="0"/>
          </a:p>
          <a:p>
            <a:pPr lvl="1"/>
            <a:r>
              <a:rPr lang="zh-CN" altLang="en-US" b="1" dirty="0">
                <a:solidFill>
                  <a:srgbClr val="FF0000"/>
                </a:solidFill>
              </a:rPr>
              <a:t>可用性</a:t>
            </a:r>
            <a:r>
              <a:rPr lang="en-US" altLang="zh-CN" b="1" dirty="0">
                <a:solidFill>
                  <a:srgbClr val="FF0000"/>
                </a:solidFill>
              </a:rPr>
              <a:t>(Availability</a:t>
            </a:r>
            <a:r>
              <a:rPr lang="en-US" altLang="zh-CN" b="1" dirty="0" smtClean="0">
                <a:solidFill>
                  <a:srgbClr val="FF0000"/>
                </a:solidFill>
              </a:rPr>
              <a:t>)</a:t>
            </a:r>
            <a:r>
              <a:rPr lang="zh-CN" altLang="en-US" dirty="0" smtClean="0"/>
              <a:t>：确保授权用户在需要时可以访问并使用信息资产</a:t>
            </a:r>
            <a:endParaRPr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22510BD3-6E91-EC44-93BC-875A00009F84}"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62</a:t>
            </a:fld>
            <a:endParaRPr lang="en-US" altLang="zh-CN"/>
          </a:p>
        </p:txBody>
      </p:sp>
    </p:spTree>
    <p:extLst>
      <p:ext uri="{BB962C8B-B14F-4D97-AF65-F5344CB8AC3E}">
        <p14:creationId xmlns:p14="http://schemas.microsoft.com/office/powerpoint/2010/main" val="2109755484"/>
      </p:ext>
    </p:extLst>
  </p:cSld>
  <p:clrMapOvr>
    <a:masterClrMapping/>
  </p:clrMapOvr>
  <p:transition spd="med" advTm="37597">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计算机科学与技术专业的</a:t>
            </a:r>
            <a:r>
              <a:rPr lang="zh-CN" altLang="en-US" dirty="0" smtClean="0"/>
              <a:t>内涵</a:t>
            </a:r>
            <a:endParaRPr kumimoji="1" lang="zh-CN" altLang="en-US" dirty="0"/>
          </a:p>
        </p:txBody>
      </p:sp>
      <p:sp>
        <p:nvSpPr>
          <p:cNvPr id="4" name="日期占位符 3"/>
          <p:cNvSpPr>
            <a:spLocks noGrp="1"/>
          </p:cNvSpPr>
          <p:nvPr>
            <p:ph type="dt" sz="half" idx="10"/>
          </p:nvPr>
        </p:nvSpPr>
        <p:spPr/>
        <p:txBody>
          <a:bodyPr/>
          <a:lstStyle/>
          <a:p>
            <a:pPr>
              <a:defRPr/>
            </a:pPr>
            <a:fld id="{CFB4C4E6-B1C4-9F4E-960B-238351457D8D}"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63</a:t>
            </a:fld>
            <a:endParaRPr lang="en-US" altLang="zh-CN"/>
          </a:p>
        </p:txBody>
      </p:sp>
      <p:pic>
        <p:nvPicPr>
          <p:cNvPr id="7" name="图片 6"/>
          <p:cNvPicPr>
            <a:picLocks/>
          </p:cNvPicPr>
          <p:nvPr/>
        </p:nvPicPr>
        <p:blipFill>
          <a:blip r:embed="rId2">
            <a:extLst>
              <a:ext uri="{28A0092B-C50C-407E-A947-70E740481C1C}">
                <a14:useLocalDpi xmlns:a14="http://schemas.microsoft.com/office/drawing/2010/main" val="0"/>
              </a:ext>
            </a:extLst>
          </a:blip>
          <a:stretch>
            <a:fillRect/>
          </a:stretch>
        </p:blipFill>
        <p:spPr>
          <a:xfrm>
            <a:off x="1086591" y="1758057"/>
            <a:ext cx="1224832" cy="919198"/>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p:cNvPicPr>
          <p:nvPr/>
        </p:nvPicPr>
        <p:blipFill>
          <a:blip r:embed="rId3">
            <a:extLst>
              <a:ext uri="{28A0092B-C50C-407E-A947-70E740481C1C}">
                <a14:useLocalDpi xmlns:a14="http://schemas.microsoft.com/office/drawing/2010/main" val="0"/>
              </a:ext>
            </a:extLst>
          </a:blip>
          <a:stretch>
            <a:fillRect/>
          </a:stretch>
        </p:blipFill>
        <p:spPr>
          <a:xfrm flipH="1">
            <a:off x="1086591" y="2944743"/>
            <a:ext cx="1224832" cy="919198"/>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91" y="4131429"/>
            <a:ext cx="1225597" cy="919198"/>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1086591" y="5318114"/>
            <a:ext cx="1224832" cy="919198"/>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3695045" y="1925268"/>
            <a:ext cx="2279791" cy="523220"/>
          </a:xfrm>
          <a:prstGeom prst="rect">
            <a:avLst/>
          </a:prstGeom>
        </p:spPr>
        <p:txBody>
          <a:bodyPr wrap="none">
            <a:spAutoFit/>
          </a:bodyPr>
          <a:lstStyle/>
          <a:p>
            <a:pPr marL="0" lvl="1"/>
            <a:r>
              <a:rPr lang="en-US" altLang="zh-CN" sz="2800" b="1" dirty="0" smtClean="0"/>
              <a:t>1.</a:t>
            </a:r>
            <a:r>
              <a:rPr lang="zh-CN" altLang="en-US" sz="2800" b="1" dirty="0" smtClean="0"/>
              <a:t>建模</a:t>
            </a:r>
            <a:r>
              <a:rPr lang="zh-CN" altLang="en-US" sz="2800" b="1" dirty="0"/>
              <a:t>与计算</a:t>
            </a:r>
          </a:p>
        </p:txBody>
      </p:sp>
      <p:sp>
        <p:nvSpPr>
          <p:cNvPr id="12" name="矩形 11"/>
          <p:cNvSpPr/>
          <p:nvPr/>
        </p:nvSpPr>
        <p:spPr>
          <a:xfrm>
            <a:off x="3695045" y="3111954"/>
            <a:ext cx="4075155" cy="523220"/>
          </a:xfrm>
          <a:prstGeom prst="rect">
            <a:avLst/>
          </a:prstGeom>
        </p:spPr>
        <p:txBody>
          <a:bodyPr wrap="none">
            <a:spAutoFit/>
          </a:bodyPr>
          <a:lstStyle/>
          <a:p>
            <a:pPr marL="0" lvl="1"/>
            <a:r>
              <a:rPr lang="en-US" altLang="zh-CN" sz="2800" b="1" dirty="0" smtClean="0"/>
              <a:t>2.</a:t>
            </a:r>
            <a:r>
              <a:rPr lang="zh-CN" altLang="en-US" sz="2800" b="1" dirty="0" smtClean="0"/>
              <a:t>计算机</a:t>
            </a:r>
            <a:r>
              <a:rPr lang="zh-CN" altLang="en-US" sz="2800" b="1" dirty="0"/>
              <a:t>网络与信息安全</a:t>
            </a:r>
          </a:p>
        </p:txBody>
      </p:sp>
      <p:sp>
        <p:nvSpPr>
          <p:cNvPr id="13" name="矩形 12"/>
          <p:cNvSpPr/>
          <p:nvPr/>
        </p:nvSpPr>
        <p:spPr>
          <a:xfrm>
            <a:off x="3695045" y="4298640"/>
            <a:ext cx="3716082" cy="523220"/>
          </a:xfrm>
          <a:prstGeom prst="rect">
            <a:avLst/>
          </a:prstGeom>
        </p:spPr>
        <p:txBody>
          <a:bodyPr wrap="none">
            <a:spAutoFit/>
          </a:bodyPr>
          <a:lstStyle/>
          <a:p>
            <a:pPr marL="0" lvl="1"/>
            <a:r>
              <a:rPr lang="en-US" altLang="zh-CN" sz="2800" b="1" dirty="0" smtClean="0"/>
              <a:t>3.</a:t>
            </a:r>
            <a:r>
              <a:rPr lang="zh-CN" altLang="en-US" sz="2800" b="1" dirty="0" smtClean="0"/>
              <a:t>程序</a:t>
            </a:r>
            <a:r>
              <a:rPr lang="zh-CN" altLang="en-US" sz="2800" b="1" dirty="0"/>
              <a:t>开发与软件工程</a:t>
            </a:r>
          </a:p>
        </p:txBody>
      </p:sp>
      <p:sp>
        <p:nvSpPr>
          <p:cNvPr id="14" name="矩形 13"/>
          <p:cNvSpPr/>
          <p:nvPr/>
        </p:nvSpPr>
        <p:spPr>
          <a:xfrm>
            <a:off x="3695045" y="5485326"/>
            <a:ext cx="4434227" cy="523220"/>
          </a:xfrm>
          <a:prstGeom prst="rect">
            <a:avLst/>
          </a:prstGeom>
        </p:spPr>
        <p:txBody>
          <a:bodyPr wrap="none">
            <a:spAutoFit/>
          </a:bodyPr>
          <a:lstStyle/>
          <a:p>
            <a:pPr marL="0" lvl="1"/>
            <a:r>
              <a:rPr lang="en-US" altLang="zh-CN" sz="2800" b="1" dirty="0" smtClean="0"/>
              <a:t>4.</a:t>
            </a:r>
            <a:r>
              <a:rPr lang="zh-CN" altLang="en-US" sz="2800" b="1" dirty="0" smtClean="0"/>
              <a:t>社会</a:t>
            </a:r>
            <a:r>
              <a:rPr lang="zh-CN" altLang="en-US" sz="2800" b="1" dirty="0"/>
              <a:t>计算与生物信息处理</a:t>
            </a:r>
          </a:p>
        </p:txBody>
      </p:sp>
      <p:sp>
        <p:nvSpPr>
          <p:cNvPr id="3" name="矩形 2"/>
          <p:cNvSpPr/>
          <p:nvPr/>
        </p:nvSpPr>
        <p:spPr>
          <a:xfrm>
            <a:off x="683568" y="1628800"/>
            <a:ext cx="7599063" cy="2376264"/>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835968" y="5115436"/>
            <a:ext cx="7599063" cy="13379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10008292"/>
      </p:ext>
    </p:extLst>
  </p:cSld>
  <p:clrMapOvr>
    <a:masterClrMapping/>
  </p:clrMapOvr>
  <p:transition spd="med" advTm="37597">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程序开发与软件工程</a:t>
            </a:r>
            <a:endParaRPr kumimoji="1" lang="zh-CN" altLang="en-US" dirty="0"/>
          </a:p>
        </p:txBody>
      </p:sp>
      <p:sp>
        <p:nvSpPr>
          <p:cNvPr id="3" name="内容占位符 2"/>
          <p:cNvSpPr>
            <a:spLocks noGrp="1"/>
          </p:cNvSpPr>
          <p:nvPr>
            <p:ph idx="1"/>
          </p:nvPr>
        </p:nvSpPr>
        <p:spPr/>
        <p:txBody>
          <a:bodyPr/>
          <a:lstStyle/>
          <a:p>
            <a:pPr>
              <a:lnSpc>
                <a:spcPct val="130000"/>
              </a:lnSpc>
            </a:pPr>
            <a:r>
              <a:rPr lang="en-US" altLang="zh-CN" dirty="0"/>
              <a:t>A </a:t>
            </a:r>
            <a:r>
              <a:rPr lang="en-US" altLang="zh-CN" dirty="0">
                <a:solidFill>
                  <a:srgbClr val="FF0000"/>
                </a:solidFill>
              </a:rPr>
              <a:t>computer program</a:t>
            </a:r>
            <a:r>
              <a:rPr lang="en-US" altLang="zh-CN" dirty="0"/>
              <a:t>, or just a program, is </a:t>
            </a:r>
            <a:r>
              <a:rPr lang="en-US" altLang="zh-CN" dirty="0">
                <a:solidFill>
                  <a:srgbClr val="FF0000"/>
                </a:solidFill>
              </a:rPr>
              <a:t>a sequence of instructions</a:t>
            </a:r>
            <a:r>
              <a:rPr lang="en-US" altLang="zh-CN" dirty="0"/>
              <a:t>, written to </a:t>
            </a:r>
            <a:r>
              <a:rPr lang="en-US" altLang="zh-CN" dirty="0">
                <a:solidFill>
                  <a:srgbClr val="FF0000"/>
                </a:solidFill>
              </a:rPr>
              <a:t>perform a specified task </a:t>
            </a:r>
            <a:r>
              <a:rPr lang="en-US" altLang="zh-CN" dirty="0"/>
              <a:t>with a computer. A computer requires programs to function, typically executing the program's instructions in a central processor. </a:t>
            </a:r>
          </a:p>
          <a:p>
            <a:pPr marL="0" indent="0" algn="r">
              <a:lnSpc>
                <a:spcPct val="130000"/>
              </a:lnSpc>
              <a:buNone/>
            </a:pPr>
            <a:r>
              <a:rPr lang="en-US" altLang="zh-CN" dirty="0"/>
              <a:t>——Wikipedia</a:t>
            </a:r>
          </a:p>
          <a:p>
            <a:pPr>
              <a:lnSpc>
                <a:spcPct val="130000"/>
              </a:lnSpc>
            </a:pPr>
            <a:endParaRPr kumimoji="1" lang="zh-CN" altLang="en-US" dirty="0"/>
          </a:p>
        </p:txBody>
      </p:sp>
      <p:sp>
        <p:nvSpPr>
          <p:cNvPr id="4" name="日期占位符 3"/>
          <p:cNvSpPr>
            <a:spLocks noGrp="1"/>
          </p:cNvSpPr>
          <p:nvPr>
            <p:ph type="dt" sz="half" idx="10"/>
          </p:nvPr>
        </p:nvSpPr>
        <p:spPr/>
        <p:txBody>
          <a:bodyPr/>
          <a:lstStyle/>
          <a:p>
            <a:pPr>
              <a:defRPr/>
            </a:pPr>
            <a:fld id="{C6C8B815-FBC7-A348-AE7E-F88CE3E95F5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64</a:t>
            </a:fld>
            <a:endParaRPr lang="en-US" altLang="zh-CN"/>
          </a:p>
        </p:txBody>
      </p:sp>
    </p:spTree>
    <p:extLst>
      <p:ext uri="{BB962C8B-B14F-4D97-AF65-F5344CB8AC3E}">
        <p14:creationId xmlns:p14="http://schemas.microsoft.com/office/powerpoint/2010/main" val="2136070916"/>
      </p:ext>
    </p:extLst>
  </p:cSld>
  <p:clrMapOvr>
    <a:masterClrMapping/>
  </p:clrMapOvr>
  <p:transition spd="med" advTm="37597">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计算机程序分类</a:t>
            </a:r>
            <a:endParaRPr kumimoji="1" lang="zh-CN" altLang="en-US" dirty="0"/>
          </a:p>
        </p:txBody>
      </p:sp>
      <p:sp>
        <p:nvSpPr>
          <p:cNvPr id="3" name="内容占位符 2"/>
          <p:cNvSpPr>
            <a:spLocks noGrp="1"/>
          </p:cNvSpPr>
          <p:nvPr>
            <p:ph idx="1"/>
          </p:nvPr>
        </p:nvSpPr>
        <p:spPr/>
        <p:txBody>
          <a:bodyPr/>
          <a:lstStyle/>
          <a:p>
            <a:pPr>
              <a:lnSpc>
                <a:spcPct val="120000"/>
              </a:lnSpc>
            </a:pPr>
            <a:r>
              <a:rPr lang="zh-CN" altLang="en-US" sz="2400" dirty="0"/>
              <a:t>高级语言 </a:t>
            </a:r>
          </a:p>
          <a:p>
            <a:pPr lvl="1">
              <a:lnSpc>
                <a:spcPct val="120000"/>
              </a:lnSpc>
            </a:pPr>
            <a:r>
              <a:rPr lang="zh-CN" altLang="en-US" sz="1800" dirty="0"/>
              <a:t>高级语言（</a:t>
            </a:r>
            <a:r>
              <a:rPr lang="en-US" altLang="zh-CN" sz="1800" dirty="0"/>
              <a:t>High-level programming language</a:t>
            </a:r>
            <a:r>
              <a:rPr lang="zh-CN" altLang="en-US" sz="1800" dirty="0"/>
              <a:t>）是高度封装了的编程语言，与低级语言相对。它是以人类的日常语言为基础的一种编程语言，使用一般人易于接受的文字来表示，使程序编写员编写更容易，亦有较高的可读性。</a:t>
            </a:r>
          </a:p>
          <a:p>
            <a:pPr>
              <a:lnSpc>
                <a:spcPct val="120000"/>
              </a:lnSpc>
            </a:pPr>
            <a:r>
              <a:rPr lang="zh-CN" altLang="en-US" sz="2400" dirty="0"/>
              <a:t>汇编语言 （用指令助记符编写程序</a:t>
            </a:r>
            <a:r>
              <a:rPr lang="zh-CN" altLang="en-US" sz="2000" dirty="0"/>
              <a:t>）</a:t>
            </a:r>
          </a:p>
          <a:p>
            <a:pPr lvl="1">
              <a:lnSpc>
                <a:spcPct val="120000"/>
              </a:lnSpc>
            </a:pPr>
            <a:r>
              <a:rPr lang="zh-CN" altLang="en-US" sz="1800" dirty="0"/>
              <a:t>汇编语言（</a:t>
            </a:r>
            <a:r>
              <a:rPr lang="en-US" altLang="zh-CN" sz="1800" dirty="0"/>
              <a:t>Assembly language</a:t>
            </a:r>
            <a:r>
              <a:rPr lang="zh-CN" altLang="en-US" sz="1800" dirty="0"/>
              <a:t>）是一种用于电子计算机、微处理器、单片机或其他可编程器件的低级语言，在不同的设备中，汇编语言对应着不同的机器语言指令集。一种汇编语言专用于某种计算机系统结构，而不像许多高级语言，可以在不同系统平台之间移植。</a:t>
            </a:r>
          </a:p>
          <a:p>
            <a:pPr>
              <a:lnSpc>
                <a:spcPct val="120000"/>
              </a:lnSpc>
            </a:pPr>
            <a:r>
              <a:rPr lang="zh-CN" altLang="en-US" sz="2400" dirty="0"/>
              <a:t>机器语言 </a:t>
            </a:r>
            <a:r>
              <a:rPr lang="en-US" altLang="zh-CN" sz="2400" dirty="0"/>
              <a:t>(</a:t>
            </a:r>
            <a:r>
              <a:rPr lang="zh-CN" altLang="en-US" sz="2400" dirty="0"/>
              <a:t>用指令代码编写程序</a:t>
            </a:r>
            <a:r>
              <a:rPr lang="en-US" altLang="zh-CN" sz="2400" dirty="0"/>
              <a:t>)</a:t>
            </a:r>
          </a:p>
          <a:p>
            <a:pPr lvl="1">
              <a:lnSpc>
                <a:spcPct val="120000"/>
              </a:lnSpc>
            </a:pPr>
            <a:r>
              <a:rPr lang="zh-CN" altLang="en-US" sz="1600" dirty="0"/>
              <a:t>机器语言（</a:t>
            </a:r>
            <a:r>
              <a:rPr lang="en-US" altLang="zh-CN" sz="1600" dirty="0"/>
              <a:t>machine language</a:t>
            </a:r>
            <a:r>
              <a:rPr lang="zh-CN" altLang="en-US" sz="1600" dirty="0"/>
              <a:t>）是一种指令集的体系。这种指令集，称机器码（</a:t>
            </a:r>
            <a:r>
              <a:rPr lang="en-US" altLang="zh-CN" sz="1600" dirty="0"/>
              <a:t>machine code</a:t>
            </a:r>
            <a:r>
              <a:rPr lang="zh-CN" altLang="en-US" sz="1600" dirty="0"/>
              <a:t>），是计算机的</a:t>
            </a:r>
            <a:r>
              <a:rPr lang="en-US" altLang="zh-CN" sz="1600" dirty="0"/>
              <a:t>CPU</a:t>
            </a:r>
            <a:r>
              <a:rPr lang="zh-CN" altLang="en-US" sz="1600" dirty="0"/>
              <a:t>可直接解读的数据。</a:t>
            </a:r>
          </a:p>
          <a:p>
            <a:pPr>
              <a:lnSpc>
                <a:spcPct val="120000"/>
              </a:lnSpc>
            </a:pPr>
            <a:endParaRPr kumimoji="1" lang="zh-CN" altLang="en-US" sz="2000" dirty="0"/>
          </a:p>
        </p:txBody>
      </p:sp>
      <p:sp>
        <p:nvSpPr>
          <p:cNvPr id="4" name="日期占位符 3"/>
          <p:cNvSpPr>
            <a:spLocks noGrp="1"/>
          </p:cNvSpPr>
          <p:nvPr>
            <p:ph type="dt" sz="half" idx="10"/>
          </p:nvPr>
        </p:nvSpPr>
        <p:spPr/>
        <p:txBody>
          <a:bodyPr/>
          <a:lstStyle/>
          <a:p>
            <a:pPr>
              <a:defRPr/>
            </a:pPr>
            <a:fld id="{269CCA23-E5E0-0647-80D7-418A7766072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65</a:t>
            </a:fld>
            <a:endParaRPr lang="en-US" altLang="zh-CN"/>
          </a:p>
        </p:txBody>
      </p:sp>
    </p:spTree>
    <p:extLst>
      <p:ext uri="{BB962C8B-B14F-4D97-AF65-F5344CB8AC3E}">
        <p14:creationId xmlns:p14="http://schemas.microsoft.com/office/powerpoint/2010/main" val="1400379806"/>
      </p:ext>
    </p:extLst>
  </p:cSld>
  <p:clrMapOvr>
    <a:masterClrMapping/>
  </p:clrMapOvr>
  <p:transition spd="med" advTm="37597">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程序设计语言</a:t>
            </a:r>
            <a:endParaRPr kumimoji="1" lang="zh-CN" altLang="en-US" dirty="0"/>
          </a:p>
        </p:txBody>
      </p:sp>
      <p:sp>
        <p:nvSpPr>
          <p:cNvPr id="4" name="日期占位符 3"/>
          <p:cNvSpPr>
            <a:spLocks noGrp="1"/>
          </p:cNvSpPr>
          <p:nvPr>
            <p:ph type="dt" sz="half" idx="10"/>
          </p:nvPr>
        </p:nvSpPr>
        <p:spPr/>
        <p:txBody>
          <a:bodyPr/>
          <a:lstStyle/>
          <a:p>
            <a:pPr>
              <a:defRPr/>
            </a:pPr>
            <a:fld id="{C62EC415-A965-B747-AC1E-39522A1337AA}"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66</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6326"/>
            <a:ext cx="9144000" cy="5277917"/>
          </a:xfrm>
          <a:prstGeom prst="rect">
            <a:avLst/>
          </a:prstGeom>
        </p:spPr>
      </p:pic>
    </p:spTree>
    <p:extLst>
      <p:ext uri="{BB962C8B-B14F-4D97-AF65-F5344CB8AC3E}">
        <p14:creationId xmlns:p14="http://schemas.microsoft.com/office/powerpoint/2010/main" val="228918983"/>
      </p:ext>
    </p:extLst>
  </p:cSld>
  <p:clrMapOvr>
    <a:masterClrMapping/>
  </p:clrMapOvr>
  <p:transition spd="med" advTm="37597">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计算机科学与技术专业的</a:t>
            </a:r>
            <a:r>
              <a:rPr lang="zh-CN" altLang="en-US" dirty="0" smtClean="0"/>
              <a:t>内涵</a:t>
            </a:r>
            <a:endParaRPr kumimoji="1" lang="zh-CN" altLang="en-US" dirty="0"/>
          </a:p>
        </p:txBody>
      </p:sp>
      <p:sp>
        <p:nvSpPr>
          <p:cNvPr id="4" name="日期占位符 3"/>
          <p:cNvSpPr>
            <a:spLocks noGrp="1"/>
          </p:cNvSpPr>
          <p:nvPr>
            <p:ph type="dt" sz="half" idx="10"/>
          </p:nvPr>
        </p:nvSpPr>
        <p:spPr/>
        <p:txBody>
          <a:bodyPr/>
          <a:lstStyle/>
          <a:p>
            <a:pPr>
              <a:defRPr/>
            </a:pPr>
            <a:fld id="{FD7F3064-CDEE-8A4D-8E68-DD16A084C8D7}"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67</a:t>
            </a:fld>
            <a:endParaRPr lang="en-US" altLang="zh-CN"/>
          </a:p>
        </p:txBody>
      </p:sp>
      <p:pic>
        <p:nvPicPr>
          <p:cNvPr id="7" name="图片 6"/>
          <p:cNvPicPr>
            <a:picLocks/>
          </p:cNvPicPr>
          <p:nvPr/>
        </p:nvPicPr>
        <p:blipFill>
          <a:blip r:embed="rId2">
            <a:extLst>
              <a:ext uri="{28A0092B-C50C-407E-A947-70E740481C1C}">
                <a14:useLocalDpi xmlns:a14="http://schemas.microsoft.com/office/drawing/2010/main" val="0"/>
              </a:ext>
            </a:extLst>
          </a:blip>
          <a:stretch>
            <a:fillRect/>
          </a:stretch>
        </p:blipFill>
        <p:spPr>
          <a:xfrm>
            <a:off x="1086591" y="1758057"/>
            <a:ext cx="1224832" cy="919198"/>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pic>
        <p:nvPicPr>
          <p:cNvPr id="8" name="图片 7"/>
          <p:cNvPicPr>
            <a:picLocks/>
          </p:cNvPicPr>
          <p:nvPr/>
        </p:nvPicPr>
        <p:blipFill>
          <a:blip r:embed="rId3">
            <a:extLst>
              <a:ext uri="{28A0092B-C50C-407E-A947-70E740481C1C}">
                <a14:useLocalDpi xmlns:a14="http://schemas.microsoft.com/office/drawing/2010/main" val="0"/>
              </a:ext>
            </a:extLst>
          </a:blip>
          <a:stretch>
            <a:fillRect/>
          </a:stretch>
        </p:blipFill>
        <p:spPr>
          <a:xfrm flipH="1">
            <a:off x="1086591" y="2944743"/>
            <a:ext cx="1224832" cy="919198"/>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91" y="4131429"/>
            <a:ext cx="1225597" cy="919198"/>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1086591" y="5318114"/>
            <a:ext cx="1224832" cy="919198"/>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3695045" y="1925268"/>
            <a:ext cx="2279791" cy="523220"/>
          </a:xfrm>
          <a:prstGeom prst="rect">
            <a:avLst/>
          </a:prstGeom>
        </p:spPr>
        <p:txBody>
          <a:bodyPr wrap="none">
            <a:spAutoFit/>
          </a:bodyPr>
          <a:lstStyle/>
          <a:p>
            <a:pPr marL="0" lvl="1"/>
            <a:r>
              <a:rPr lang="en-US" altLang="zh-CN" sz="2800" b="1" dirty="0" smtClean="0"/>
              <a:t>1.</a:t>
            </a:r>
            <a:r>
              <a:rPr lang="zh-CN" altLang="en-US" sz="2800" b="1" dirty="0" smtClean="0"/>
              <a:t>建模</a:t>
            </a:r>
            <a:r>
              <a:rPr lang="zh-CN" altLang="en-US" sz="2800" b="1" dirty="0"/>
              <a:t>与计算</a:t>
            </a:r>
          </a:p>
        </p:txBody>
      </p:sp>
      <p:sp>
        <p:nvSpPr>
          <p:cNvPr id="12" name="矩形 11"/>
          <p:cNvSpPr/>
          <p:nvPr/>
        </p:nvSpPr>
        <p:spPr>
          <a:xfrm>
            <a:off x="3695045" y="3111954"/>
            <a:ext cx="4075155" cy="523220"/>
          </a:xfrm>
          <a:prstGeom prst="rect">
            <a:avLst/>
          </a:prstGeom>
        </p:spPr>
        <p:txBody>
          <a:bodyPr wrap="none">
            <a:spAutoFit/>
          </a:bodyPr>
          <a:lstStyle/>
          <a:p>
            <a:pPr marL="0" lvl="1"/>
            <a:r>
              <a:rPr lang="en-US" altLang="zh-CN" sz="2800" b="1" dirty="0" smtClean="0"/>
              <a:t>2.</a:t>
            </a:r>
            <a:r>
              <a:rPr lang="zh-CN" altLang="en-US" sz="2800" b="1" dirty="0" smtClean="0"/>
              <a:t>计算机</a:t>
            </a:r>
            <a:r>
              <a:rPr lang="zh-CN" altLang="en-US" sz="2800" b="1" dirty="0"/>
              <a:t>网络与信息安全</a:t>
            </a:r>
          </a:p>
        </p:txBody>
      </p:sp>
      <p:sp>
        <p:nvSpPr>
          <p:cNvPr id="13" name="矩形 12"/>
          <p:cNvSpPr/>
          <p:nvPr/>
        </p:nvSpPr>
        <p:spPr>
          <a:xfrm>
            <a:off x="3695045" y="4298640"/>
            <a:ext cx="3716082" cy="523220"/>
          </a:xfrm>
          <a:prstGeom prst="rect">
            <a:avLst/>
          </a:prstGeom>
        </p:spPr>
        <p:txBody>
          <a:bodyPr wrap="none">
            <a:spAutoFit/>
          </a:bodyPr>
          <a:lstStyle/>
          <a:p>
            <a:pPr marL="0" lvl="1"/>
            <a:r>
              <a:rPr lang="en-US" altLang="zh-CN" sz="2800" b="1" dirty="0" smtClean="0"/>
              <a:t>3.</a:t>
            </a:r>
            <a:r>
              <a:rPr lang="zh-CN" altLang="en-US" sz="2800" b="1" dirty="0" smtClean="0"/>
              <a:t>程序</a:t>
            </a:r>
            <a:r>
              <a:rPr lang="zh-CN" altLang="en-US" sz="2800" b="1" dirty="0"/>
              <a:t>开发与软件工程</a:t>
            </a:r>
          </a:p>
        </p:txBody>
      </p:sp>
      <p:sp>
        <p:nvSpPr>
          <p:cNvPr id="14" name="矩形 13"/>
          <p:cNvSpPr/>
          <p:nvPr/>
        </p:nvSpPr>
        <p:spPr>
          <a:xfrm>
            <a:off x="3695045" y="5485326"/>
            <a:ext cx="4434227" cy="523220"/>
          </a:xfrm>
          <a:prstGeom prst="rect">
            <a:avLst/>
          </a:prstGeom>
        </p:spPr>
        <p:txBody>
          <a:bodyPr wrap="none">
            <a:spAutoFit/>
          </a:bodyPr>
          <a:lstStyle/>
          <a:p>
            <a:pPr marL="0" lvl="1"/>
            <a:r>
              <a:rPr lang="en-US" altLang="zh-CN" sz="2800" b="1" dirty="0" smtClean="0"/>
              <a:t>4.</a:t>
            </a:r>
            <a:r>
              <a:rPr lang="zh-CN" altLang="en-US" sz="2800" b="1" dirty="0" smtClean="0"/>
              <a:t>社会</a:t>
            </a:r>
            <a:r>
              <a:rPr lang="zh-CN" altLang="en-US" sz="2800" b="1" dirty="0"/>
              <a:t>计算与生物信息处理</a:t>
            </a:r>
          </a:p>
        </p:txBody>
      </p:sp>
      <p:sp>
        <p:nvSpPr>
          <p:cNvPr id="3" name="矩形 2"/>
          <p:cNvSpPr/>
          <p:nvPr/>
        </p:nvSpPr>
        <p:spPr>
          <a:xfrm>
            <a:off x="683568" y="1628800"/>
            <a:ext cx="7599063" cy="348663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4927167"/>
      </p:ext>
    </p:extLst>
  </p:cSld>
  <p:clrMapOvr>
    <a:masterClrMapping/>
  </p:clrMapOvr>
  <p:transition spd="med" advTm="37597">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社会计算与生物信息处理</a:t>
            </a:r>
          </a:p>
        </p:txBody>
      </p:sp>
      <p:sp>
        <p:nvSpPr>
          <p:cNvPr id="4" name="日期占位符 3"/>
          <p:cNvSpPr>
            <a:spLocks noGrp="1"/>
          </p:cNvSpPr>
          <p:nvPr>
            <p:ph type="dt" sz="half" idx="10"/>
          </p:nvPr>
        </p:nvSpPr>
        <p:spPr/>
        <p:txBody>
          <a:bodyPr/>
          <a:lstStyle/>
          <a:p>
            <a:pPr>
              <a:defRPr/>
            </a:pPr>
            <a:fld id="{63F537F0-4726-1449-9AE8-52793A688466}"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68</a:t>
            </a:fld>
            <a:endParaRPr lang="en-US" altLang="zh-CN"/>
          </a:p>
        </p:txBody>
      </p:sp>
      <p:sp>
        <p:nvSpPr>
          <p:cNvPr id="3" name="矩形 2"/>
          <p:cNvSpPr/>
          <p:nvPr/>
        </p:nvSpPr>
        <p:spPr>
          <a:xfrm>
            <a:off x="1021556" y="2915652"/>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smtClean="0"/>
              <a:t>计算机</a:t>
            </a:r>
            <a:endParaRPr kumimoji="1" lang="zh-CN" altLang="en-US" sz="2800" b="1" dirty="0"/>
          </a:p>
        </p:txBody>
      </p:sp>
      <p:sp>
        <p:nvSpPr>
          <p:cNvPr id="8" name="矩形 7"/>
          <p:cNvSpPr/>
          <p:nvPr/>
        </p:nvSpPr>
        <p:spPr>
          <a:xfrm>
            <a:off x="4644008" y="1907540"/>
            <a:ext cx="1800200" cy="8640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zh-CN" altLang="en-US" sz="2800" b="1" smtClean="0"/>
              <a:t>社会学</a:t>
            </a:r>
            <a:endParaRPr kumimoji="1" lang="zh-CN" altLang="en-US" sz="2800" b="1" dirty="0"/>
          </a:p>
        </p:txBody>
      </p:sp>
      <p:sp>
        <p:nvSpPr>
          <p:cNvPr id="9" name="矩形 8"/>
          <p:cNvSpPr/>
          <p:nvPr/>
        </p:nvSpPr>
        <p:spPr>
          <a:xfrm>
            <a:off x="4644008" y="3203684"/>
            <a:ext cx="1800200"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smtClean="0"/>
              <a:t>生物学</a:t>
            </a:r>
            <a:endParaRPr kumimoji="1" lang="zh-CN" altLang="en-US" sz="2800" b="1" dirty="0"/>
          </a:p>
        </p:txBody>
      </p:sp>
      <p:sp>
        <p:nvSpPr>
          <p:cNvPr id="11" name="文本框 10"/>
          <p:cNvSpPr txBox="1"/>
          <p:nvPr/>
        </p:nvSpPr>
        <p:spPr>
          <a:xfrm>
            <a:off x="5043009" y="4499828"/>
            <a:ext cx="1002197" cy="523220"/>
          </a:xfrm>
          <a:prstGeom prst="rect">
            <a:avLst/>
          </a:prstGeom>
          <a:noFill/>
        </p:spPr>
        <p:txBody>
          <a:bodyPr wrap="none" rtlCol="0">
            <a:spAutoFit/>
          </a:bodyPr>
          <a:lstStyle/>
          <a:p>
            <a:r>
              <a:rPr kumimoji="1" lang="en-US" altLang="zh-CN" sz="2800" b="1" dirty="0" smtClean="0"/>
              <a:t>…….</a:t>
            </a:r>
            <a:endParaRPr kumimoji="1" lang="zh-CN" altLang="en-US" sz="2800" b="1" dirty="0"/>
          </a:p>
        </p:txBody>
      </p:sp>
      <p:sp>
        <p:nvSpPr>
          <p:cNvPr id="12" name="文本框 11"/>
          <p:cNvSpPr txBox="1"/>
          <p:nvPr/>
        </p:nvSpPr>
        <p:spPr>
          <a:xfrm>
            <a:off x="3398718" y="2749768"/>
            <a:ext cx="678391" cy="1107996"/>
          </a:xfrm>
          <a:prstGeom prst="rect">
            <a:avLst/>
          </a:prstGeom>
          <a:noFill/>
        </p:spPr>
        <p:txBody>
          <a:bodyPr wrap="none" rtlCol="0">
            <a:spAutoFit/>
          </a:bodyPr>
          <a:lstStyle/>
          <a:p>
            <a:r>
              <a:rPr kumimoji="1" lang="en-US" altLang="zh-CN" sz="6600" b="1" dirty="0" smtClean="0"/>
              <a:t>+</a:t>
            </a:r>
            <a:endParaRPr kumimoji="1" lang="zh-CN" altLang="en-US" sz="6600" b="1" dirty="0"/>
          </a:p>
        </p:txBody>
      </p:sp>
    </p:spTree>
    <p:extLst>
      <p:ext uri="{BB962C8B-B14F-4D97-AF65-F5344CB8AC3E}">
        <p14:creationId xmlns:p14="http://schemas.microsoft.com/office/powerpoint/2010/main" val="1982116182"/>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社会计算</a:t>
            </a:r>
            <a:endParaRPr kumimoji="1" lang="zh-CN" altLang="en-US" dirty="0"/>
          </a:p>
        </p:txBody>
      </p:sp>
      <p:sp>
        <p:nvSpPr>
          <p:cNvPr id="3" name="内容占位符 2"/>
          <p:cNvSpPr>
            <a:spLocks noGrp="1"/>
          </p:cNvSpPr>
          <p:nvPr>
            <p:ph idx="1"/>
          </p:nvPr>
        </p:nvSpPr>
        <p:spPr/>
        <p:txBody>
          <a:bodyPr/>
          <a:lstStyle/>
          <a:p>
            <a:pPr>
              <a:lnSpc>
                <a:spcPct val="120000"/>
              </a:lnSpc>
            </a:pPr>
            <a:r>
              <a:rPr lang="en-US" altLang="zh-CN" sz="2400" b="1" dirty="0">
                <a:solidFill>
                  <a:srgbClr val="FF0000"/>
                </a:solidFill>
              </a:rPr>
              <a:t>Social computing </a:t>
            </a:r>
            <a:r>
              <a:rPr lang="en-US" altLang="zh-CN" sz="2400" dirty="0"/>
              <a:t>is an area of </a:t>
            </a:r>
            <a:r>
              <a:rPr lang="en-US" altLang="zh-CN" sz="2400" b="1" dirty="0">
                <a:solidFill>
                  <a:srgbClr val="FF0000"/>
                </a:solidFill>
              </a:rPr>
              <a:t>computer science </a:t>
            </a:r>
            <a:r>
              <a:rPr lang="en-US" altLang="zh-CN" sz="2400" dirty="0"/>
              <a:t>that is concerned with the intersection of </a:t>
            </a:r>
            <a:r>
              <a:rPr lang="en-US" altLang="zh-CN" sz="2400" b="1" dirty="0">
                <a:solidFill>
                  <a:srgbClr val="FF0000"/>
                </a:solidFill>
              </a:rPr>
              <a:t>social behavior and computational systems</a:t>
            </a:r>
            <a:r>
              <a:rPr lang="en-US" altLang="zh-CN" sz="2400" dirty="0"/>
              <a:t>. It is based on creating or recreating social conventions and social contexts through the use of software and technology. Thus, </a:t>
            </a:r>
            <a:r>
              <a:rPr lang="en-US" altLang="zh-CN" sz="2400" b="1" dirty="0">
                <a:solidFill>
                  <a:srgbClr val="7030A0"/>
                </a:solidFill>
              </a:rPr>
              <a:t>blogs, email, instant messaging, social network services, wikis, social bookmarking</a:t>
            </a:r>
            <a:r>
              <a:rPr lang="en-US" altLang="zh-CN" sz="2400" dirty="0"/>
              <a:t> and other instances of what is often called social software illustrate ideas from social computing, but also other kinds of </a:t>
            </a:r>
            <a:r>
              <a:rPr lang="en-US" altLang="zh-CN" sz="2400" dirty="0" smtClean="0"/>
              <a:t>software </a:t>
            </a:r>
            <a:r>
              <a:rPr lang="en-US" altLang="zh-CN" sz="2400" dirty="0"/>
              <a:t>applications where people interact socially</a:t>
            </a:r>
            <a:r>
              <a:rPr lang="en-US" altLang="zh-CN" sz="2400" dirty="0" smtClean="0"/>
              <a:t>.</a:t>
            </a:r>
            <a:endParaRPr lang="zh-CN" altLang="en-US" sz="2400" dirty="0" smtClean="0"/>
          </a:p>
          <a:p>
            <a:pPr marL="0" indent="0" algn="r">
              <a:lnSpc>
                <a:spcPct val="120000"/>
              </a:lnSpc>
              <a:buNone/>
            </a:pPr>
            <a:r>
              <a:rPr kumimoji="1" lang="en-US" altLang="zh-CN" sz="2400" dirty="0" smtClean="0"/>
              <a:t>——Wikipedia</a:t>
            </a:r>
            <a:endParaRPr kumimoji="1" lang="zh-CN" altLang="en-US" sz="2400" dirty="0"/>
          </a:p>
        </p:txBody>
      </p:sp>
      <p:sp>
        <p:nvSpPr>
          <p:cNvPr id="4" name="日期占位符 3"/>
          <p:cNvSpPr>
            <a:spLocks noGrp="1"/>
          </p:cNvSpPr>
          <p:nvPr>
            <p:ph type="dt" sz="half" idx="10"/>
          </p:nvPr>
        </p:nvSpPr>
        <p:spPr/>
        <p:txBody>
          <a:bodyPr/>
          <a:lstStyle/>
          <a:p>
            <a:pPr>
              <a:defRPr/>
            </a:pPr>
            <a:fld id="{27496796-22D4-8A43-9431-A99CBA451CF2}"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69</a:t>
            </a:fld>
            <a:endParaRPr lang="en-US" altLang="zh-CN"/>
          </a:p>
        </p:txBody>
      </p:sp>
    </p:spTree>
    <p:extLst>
      <p:ext uri="{BB962C8B-B14F-4D97-AF65-F5344CB8AC3E}">
        <p14:creationId xmlns:p14="http://schemas.microsoft.com/office/powerpoint/2010/main" val="2066119802"/>
      </p:ext>
    </p:extLst>
  </p:cSld>
  <p:clrMapOvr>
    <a:masterClrMapping/>
  </p:clrMapOvr>
  <p:transition spd="slow" advTm="37597">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计算机科学与技术专业</a:t>
            </a:r>
            <a:endParaRPr kumimoji="1"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990195490"/>
              </p:ext>
            </p:extLst>
          </p:nvPr>
        </p:nvGraphicFramePr>
        <p:xfrm>
          <a:off x="52749" y="1276326"/>
          <a:ext cx="8951342"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pPr>
              <a:defRPr/>
            </a:pPr>
            <a:fld id="{687EE7F7-7B63-E244-A70D-87B35F03D220}"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a:t>
            </a:fld>
            <a:endParaRPr lang="en-US" altLang="zh-CN"/>
          </a:p>
        </p:txBody>
      </p:sp>
      <p:graphicFrame>
        <p:nvGraphicFramePr>
          <p:cNvPr id="8" name="内容占位符 6"/>
          <p:cNvGraphicFramePr>
            <a:graphicFrameLocks/>
          </p:cNvGraphicFramePr>
          <p:nvPr>
            <p:extLst>
              <p:ext uri="{D42A27DB-BD31-4B8C-83A1-F6EECF244321}">
                <p14:modId xmlns:p14="http://schemas.microsoft.com/office/powerpoint/2010/main" val="1547113908"/>
              </p:ext>
            </p:extLst>
          </p:nvPr>
        </p:nvGraphicFramePr>
        <p:xfrm>
          <a:off x="5004048" y="3353837"/>
          <a:ext cx="3600000" cy="2880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内容占位符 6"/>
          <p:cNvGraphicFramePr>
            <a:graphicFrameLocks/>
          </p:cNvGraphicFramePr>
          <p:nvPr>
            <p:extLst>
              <p:ext uri="{D42A27DB-BD31-4B8C-83A1-F6EECF244321}">
                <p14:modId xmlns:p14="http://schemas.microsoft.com/office/powerpoint/2010/main" val="152833939"/>
              </p:ext>
            </p:extLst>
          </p:nvPr>
        </p:nvGraphicFramePr>
        <p:xfrm>
          <a:off x="395536" y="3356992"/>
          <a:ext cx="3600000" cy="2880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2" name="肘形连接符 11"/>
          <p:cNvCxnSpPr/>
          <p:nvPr/>
        </p:nvCxnSpPr>
        <p:spPr>
          <a:xfrm rot="10800000" flipV="1">
            <a:off x="1403648" y="2780928"/>
            <a:ext cx="4248472" cy="1800200"/>
          </a:xfrm>
          <a:prstGeom prst="bentConnector3">
            <a:avLst>
              <a:gd name="adj1" fmla="val 100059"/>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flipV="1">
            <a:off x="5652120" y="2492896"/>
            <a:ext cx="0" cy="2088232"/>
          </a:xfrm>
          <a:prstGeom prst="line">
            <a:avLst/>
          </a:prstGeom>
          <a:ln>
            <a:solidFill>
              <a:srgbClr val="FF0000"/>
            </a:solidFill>
            <a:prstDash val="sysDash"/>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007165"/>
      </p:ext>
    </p:extLst>
  </p:cSld>
  <p:clrMapOvr>
    <a:masterClrMapping/>
  </p:clrMapOvr>
  <p:transition spd="slow" advTm="37597">
    <p:randomBar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社会计算</a:t>
            </a:r>
            <a:endParaRPr kumimoji="1" lang="zh-CN" altLang="en-US" dirty="0"/>
          </a:p>
        </p:txBody>
      </p:sp>
      <p:sp>
        <p:nvSpPr>
          <p:cNvPr id="4" name="日期占位符 3"/>
          <p:cNvSpPr>
            <a:spLocks noGrp="1"/>
          </p:cNvSpPr>
          <p:nvPr>
            <p:ph type="dt" sz="half" idx="10"/>
          </p:nvPr>
        </p:nvSpPr>
        <p:spPr/>
        <p:txBody>
          <a:bodyPr/>
          <a:lstStyle/>
          <a:p>
            <a:pPr>
              <a:defRPr/>
            </a:pPr>
            <a:fld id="{0FE8DDCC-B751-7042-9DA1-061758A6C0E4}"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70</a:t>
            </a:fld>
            <a:endParaRPr lang="en-US" altLang="zh-CN"/>
          </a:p>
        </p:txBody>
      </p:sp>
      <p:sp>
        <p:nvSpPr>
          <p:cNvPr id="9" name="内容占位符 2"/>
          <p:cNvSpPr>
            <a:spLocks noGrp="1"/>
          </p:cNvSpPr>
          <p:nvPr>
            <p:ph idx="1"/>
          </p:nvPr>
        </p:nvSpPr>
        <p:spPr>
          <a:xfrm>
            <a:off x="484437" y="1398563"/>
            <a:ext cx="8175127" cy="5198789"/>
          </a:xfrm>
        </p:spPr>
        <p:txBody>
          <a:bodyPr/>
          <a:lstStyle/>
          <a:p>
            <a:pPr>
              <a:lnSpc>
                <a:spcPct val="120000"/>
              </a:lnSpc>
            </a:pPr>
            <a:r>
              <a:rPr lang="en-US" altLang="zh-CN" sz="2400" dirty="0" smtClean="0"/>
              <a:t>In</a:t>
            </a:r>
            <a:r>
              <a:rPr lang="zh-CN" altLang="en-US" sz="2400" dirty="0" smtClean="0"/>
              <a:t> </a:t>
            </a:r>
            <a:r>
              <a:rPr lang="en-US" altLang="zh-CN" sz="2400" dirty="0" smtClean="0"/>
              <a:t>the1950’s,</a:t>
            </a:r>
            <a:r>
              <a:rPr lang="zh-CN" altLang="en-US" sz="2400" dirty="0" smtClean="0"/>
              <a:t> </a:t>
            </a:r>
            <a:r>
              <a:rPr lang="en-US" altLang="zh-CN" sz="2400" dirty="0" err="1" smtClean="0"/>
              <a:t>Pooland</a:t>
            </a:r>
            <a:r>
              <a:rPr lang="zh-CN" altLang="en-US" sz="2400" dirty="0" smtClean="0"/>
              <a:t> </a:t>
            </a:r>
            <a:r>
              <a:rPr lang="en-US" altLang="zh-CN" sz="2400" dirty="0" err="1" smtClean="0"/>
              <a:t>Kochen</a:t>
            </a:r>
            <a:r>
              <a:rPr lang="zh-CN" altLang="en-US" sz="2400" dirty="0" smtClean="0"/>
              <a:t> </a:t>
            </a:r>
            <a:r>
              <a:rPr lang="en-US" altLang="zh-CN" sz="2400" dirty="0" smtClean="0"/>
              <a:t>asked</a:t>
            </a:r>
            <a:r>
              <a:rPr lang="zh-CN" altLang="en-US" sz="2400" dirty="0" smtClean="0"/>
              <a:t> </a:t>
            </a:r>
            <a:r>
              <a:rPr lang="en-US" altLang="zh-CN" sz="2400" dirty="0" smtClean="0"/>
              <a:t>“what </a:t>
            </a:r>
            <a:r>
              <a:rPr lang="en-US" altLang="zh-CN" sz="2400" dirty="0"/>
              <a:t>is the probability that two strangers will have a mutual friend</a:t>
            </a:r>
            <a:r>
              <a:rPr lang="en-US" altLang="zh-CN" sz="2400" dirty="0" smtClean="0"/>
              <a:t>?”</a:t>
            </a:r>
            <a:endParaRPr lang="zh-CN" altLang="en-US" sz="2400" dirty="0" smtClean="0"/>
          </a:p>
          <a:p>
            <a:pPr>
              <a:lnSpc>
                <a:spcPct val="120000"/>
              </a:lnSpc>
            </a:pPr>
            <a:r>
              <a:rPr lang="en-US" altLang="zh-CN" sz="2400" dirty="0" smtClean="0"/>
              <a:t>20</a:t>
            </a:r>
            <a:r>
              <a:rPr lang="zh-CN" altLang="en-US" sz="2400" dirty="0" smtClean="0"/>
              <a:t>世纪</a:t>
            </a:r>
            <a:r>
              <a:rPr lang="en-US" altLang="zh-CN" sz="2400" dirty="0" smtClean="0"/>
              <a:t>50</a:t>
            </a:r>
            <a:r>
              <a:rPr lang="zh-CN" altLang="en-US" sz="2400" dirty="0" smtClean="0"/>
              <a:t>年代，</a:t>
            </a:r>
            <a:r>
              <a:rPr lang="en-US" altLang="zh-CN" sz="2400" dirty="0"/>
              <a:t> </a:t>
            </a:r>
            <a:r>
              <a:rPr lang="en-US" altLang="zh-CN" sz="2400" dirty="0" err="1"/>
              <a:t>Pooland</a:t>
            </a:r>
            <a:r>
              <a:rPr lang="zh-CN" altLang="en-US" sz="2400" dirty="0"/>
              <a:t> </a:t>
            </a:r>
            <a:r>
              <a:rPr lang="en-US" altLang="zh-CN" sz="2400" dirty="0" err="1" smtClean="0"/>
              <a:t>Kochen</a:t>
            </a:r>
            <a:r>
              <a:rPr lang="zh-CN" altLang="en-US" sz="2400" dirty="0" smtClean="0"/>
              <a:t>问过一个问题：“两个陌生人有共同朋友的概率是多少？”</a:t>
            </a:r>
            <a:endParaRPr lang="en-US" altLang="zh-CN" sz="2400" dirty="0"/>
          </a:p>
          <a:p>
            <a:pPr marL="0" indent="0">
              <a:lnSpc>
                <a:spcPct val="120000"/>
              </a:lnSpc>
              <a:buNone/>
            </a:pPr>
            <a:endParaRPr lang="zh-CN" altLang="en-US" sz="2400" dirty="0"/>
          </a:p>
          <a:p>
            <a:pPr>
              <a:lnSpc>
                <a:spcPct val="120000"/>
              </a:lnSpc>
            </a:pPr>
            <a:r>
              <a:rPr lang="en-US" altLang="zh-CN" sz="2400" dirty="0" smtClean="0"/>
              <a:t>Then</a:t>
            </a:r>
            <a:r>
              <a:rPr lang="zh-CN" altLang="en-US" sz="2400" dirty="0" smtClean="0"/>
              <a:t> </a:t>
            </a:r>
            <a:r>
              <a:rPr lang="en-US" altLang="zh-CN" sz="2400" dirty="0" smtClean="0"/>
              <a:t>asked</a:t>
            </a:r>
            <a:r>
              <a:rPr lang="zh-CN" altLang="en-US" sz="2400" dirty="0" smtClean="0"/>
              <a:t> </a:t>
            </a:r>
            <a:r>
              <a:rPr lang="en-US" altLang="zh-CN" sz="2400" dirty="0" smtClean="0"/>
              <a:t>a</a:t>
            </a:r>
            <a:r>
              <a:rPr lang="zh-CN" altLang="en-US" sz="2400" dirty="0" smtClean="0"/>
              <a:t> </a:t>
            </a:r>
            <a:r>
              <a:rPr lang="en-US" altLang="zh-CN" sz="2400" dirty="0" smtClean="0"/>
              <a:t>harder</a:t>
            </a:r>
            <a:r>
              <a:rPr lang="zh-CN" altLang="en-US" sz="2400" dirty="0" smtClean="0"/>
              <a:t> </a:t>
            </a:r>
            <a:r>
              <a:rPr lang="en-US" altLang="zh-CN" sz="2400" dirty="0" smtClean="0"/>
              <a:t>question:</a:t>
            </a:r>
            <a:r>
              <a:rPr lang="zh-CN" altLang="en-US" sz="2400" dirty="0" smtClean="0"/>
              <a:t> </a:t>
            </a:r>
            <a:r>
              <a:rPr lang="en-US" altLang="zh-CN" sz="2400" dirty="0" smtClean="0"/>
              <a:t>“What</a:t>
            </a:r>
            <a:r>
              <a:rPr lang="zh-CN" altLang="en-US" sz="2400" dirty="0" smtClean="0"/>
              <a:t> </a:t>
            </a:r>
            <a:r>
              <a:rPr lang="en-US" altLang="zh-CN" sz="2400" dirty="0" smtClean="0"/>
              <a:t>about </a:t>
            </a:r>
            <a:r>
              <a:rPr lang="en-US" altLang="zh-CN" sz="2400" dirty="0"/>
              <a:t>when there is no mutual friend--how long would the chain of intermediaries be</a:t>
            </a:r>
            <a:r>
              <a:rPr lang="en-US" altLang="zh-CN" sz="2400" dirty="0" smtClean="0"/>
              <a:t>?”</a:t>
            </a:r>
            <a:endParaRPr lang="zh-CN" altLang="en-US" sz="2400" dirty="0" smtClean="0"/>
          </a:p>
          <a:p>
            <a:pPr>
              <a:lnSpc>
                <a:spcPct val="120000"/>
              </a:lnSpc>
            </a:pPr>
            <a:r>
              <a:rPr kumimoji="1" lang="zh-CN" altLang="en-US" sz="2400" dirty="0" smtClean="0"/>
              <a:t>还问了一个更难回答的问题：“如果两个陌生人没有共同朋友，那多长的朋友关系链可将两人连接？”</a:t>
            </a:r>
            <a:endParaRPr kumimoji="1" lang="zh-CN" altLang="en-US" sz="2400" dirty="0"/>
          </a:p>
        </p:txBody>
      </p:sp>
    </p:spTree>
    <p:extLst>
      <p:ext uri="{BB962C8B-B14F-4D97-AF65-F5344CB8AC3E}">
        <p14:creationId xmlns:p14="http://schemas.microsoft.com/office/powerpoint/2010/main" val="151692905"/>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blinds(horizontal)">
                                      <p:cBhvr>
                                        <p:cTn id="15" dur="500"/>
                                        <p:tgtEl>
                                          <p:spTgt spid="9">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blinds(horizontal)">
                                      <p:cBhvr>
                                        <p:cTn id="1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社会计算</a:t>
            </a:r>
            <a:endParaRPr kumimoji="1" lang="zh-CN" altLang="en-US" dirty="0"/>
          </a:p>
        </p:txBody>
      </p:sp>
      <p:sp>
        <p:nvSpPr>
          <p:cNvPr id="3" name="内容占位符 2"/>
          <p:cNvSpPr>
            <a:spLocks noGrp="1"/>
          </p:cNvSpPr>
          <p:nvPr>
            <p:ph idx="1"/>
          </p:nvPr>
        </p:nvSpPr>
        <p:spPr/>
        <p:txBody>
          <a:bodyPr/>
          <a:lstStyle/>
          <a:p>
            <a:r>
              <a:rPr lang="en-US" altLang="zh-CN" dirty="0" smtClean="0"/>
              <a:t>Stanley</a:t>
            </a:r>
            <a:r>
              <a:rPr lang="zh-CN" altLang="en-US" dirty="0" smtClean="0"/>
              <a:t> </a:t>
            </a:r>
            <a:r>
              <a:rPr lang="en-US" altLang="zh-CN" dirty="0" smtClean="0"/>
              <a:t>Milgram</a:t>
            </a:r>
            <a:r>
              <a:rPr lang="zh-CN" altLang="en-US" dirty="0" smtClean="0"/>
              <a:t>设计了一个实验</a:t>
            </a:r>
          </a:p>
          <a:p>
            <a:pPr lvl="1"/>
            <a:r>
              <a:rPr kumimoji="1" lang="zh-CN" altLang="en-US" dirty="0" smtClean="0"/>
              <a:t>在波士顿确定一个“目标人”（</a:t>
            </a:r>
            <a:r>
              <a:rPr kumimoji="1" lang="en-US" altLang="zh-CN" dirty="0" smtClean="0"/>
              <a:t>target</a:t>
            </a:r>
            <a:r>
              <a:rPr kumimoji="1" lang="zh-CN" altLang="en-US" dirty="0" smtClean="0"/>
              <a:t>）</a:t>
            </a:r>
          </a:p>
          <a:p>
            <a:pPr lvl="1"/>
            <a:r>
              <a:rPr kumimoji="1" lang="zh-CN" altLang="en-US" dirty="0" smtClean="0"/>
              <a:t>随机在</a:t>
            </a:r>
            <a:r>
              <a:rPr kumimoji="1" lang="en-US" altLang="zh-CN" dirty="0" smtClean="0"/>
              <a:t>Boston</a:t>
            </a:r>
            <a:r>
              <a:rPr kumimoji="1" lang="zh-CN" altLang="en-US" dirty="0" smtClean="0"/>
              <a:t>和</a:t>
            </a:r>
            <a:r>
              <a:rPr kumimoji="1" lang="en-US" altLang="zh-CN" dirty="0" smtClean="0"/>
              <a:t>Omaha</a:t>
            </a:r>
            <a:r>
              <a:rPr kumimoji="1" lang="zh-CN" altLang="en-US" dirty="0" smtClean="0"/>
              <a:t>找</a:t>
            </a:r>
            <a:r>
              <a:rPr lang="en-US" altLang="zh-CN" dirty="0" smtClean="0"/>
              <a:t>300</a:t>
            </a:r>
            <a:r>
              <a:rPr lang="zh-CN" altLang="en-US" dirty="0" smtClean="0"/>
              <a:t>人写信给朋友</a:t>
            </a:r>
          </a:p>
          <a:p>
            <a:pPr lvl="1"/>
            <a:r>
              <a:rPr kumimoji="1" lang="zh-CN" altLang="en-US" dirty="0" smtClean="0"/>
              <a:t>要求朋友把信转发给自己最亲密的朋友</a:t>
            </a:r>
          </a:p>
          <a:p>
            <a:pPr lvl="1"/>
            <a:r>
              <a:rPr kumimoji="1" lang="zh-CN" altLang="en-US" dirty="0" smtClean="0"/>
              <a:t>收信人得到同样的转发要求</a:t>
            </a:r>
            <a:endParaRPr kumimoji="1" lang="zh-CN" altLang="en-US" dirty="0"/>
          </a:p>
        </p:txBody>
      </p:sp>
      <p:sp>
        <p:nvSpPr>
          <p:cNvPr id="4" name="日期占位符 3"/>
          <p:cNvSpPr>
            <a:spLocks noGrp="1"/>
          </p:cNvSpPr>
          <p:nvPr>
            <p:ph type="dt" sz="half" idx="10"/>
          </p:nvPr>
        </p:nvSpPr>
        <p:spPr/>
        <p:txBody>
          <a:bodyPr/>
          <a:lstStyle/>
          <a:p>
            <a:pPr>
              <a:defRPr/>
            </a:pPr>
            <a:fld id="{45A190B8-ED98-274B-B66F-B00FEB300941}"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71</a:t>
            </a:fld>
            <a:endParaRPr lang="en-US" altLang="zh-CN"/>
          </a:p>
        </p:txBody>
      </p:sp>
    </p:spTree>
    <p:extLst>
      <p:ext uri="{BB962C8B-B14F-4D97-AF65-F5344CB8AC3E}">
        <p14:creationId xmlns:p14="http://schemas.microsoft.com/office/powerpoint/2010/main" val="1731875979"/>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社会计算</a:t>
            </a:r>
            <a:endParaRPr kumimoji="1" lang="zh-CN" altLang="en-US" dirty="0"/>
          </a:p>
        </p:txBody>
      </p:sp>
      <p:sp>
        <p:nvSpPr>
          <p:cNvPr id="3" name="内容占位符 2"/>
          <p:cNvSpPr>
            <a:spLocks noGrp="1"/>
          </p:cNvSpPr>
          <p:nvPr>
            <p:ph idx="1"/>
          </p:nvPr>
        </p:nvSpPr>
        <p:spPr/>
        <p:txBody>
          <a:bodyPr/>
          <a:lstStyle/>
          <a:p>
            <a:r>
              <a:rPr lang="en-US" altLang="zh-CN" dirty="0" smtClean="0"/>
              <a:t>Stanley</a:t>
            </a:r>
            <a:r>
              <a:rPr lang="zh-CN" altLang="en-US" dirty="0" smtClean="0"/>
              <a:t> </a:t>
            </a:r>
            <a:r>
              <a:rPr lang="en-US" altLang="zh-CN" dirty="0" smtClean="0"/>
              <a:t>Milgram</a:t>
            </a:r>
            <a:r>
              <a:rPr lang="zh-CN" altLang="en-US" dirty="0" smtClean="0"/>
              <a:t>实验结果</a:t>
            </a:r>
          </a:p>
          <a:p>
            <a:pPr lvl="1"/>
            <a:r>
              <a:rPr kumimoji="1" lang="zh-CN" altLang="en-US" dirty="0" smtClean="0"/>
              <a:t>在波士顿的“目标人”（</a:t>
            </a:r>
            <a:r>
              <a:rPr kumimoji="1" lang="en-US" altLang="zh-CN" dirty="0" smtClean="0"/>
              <a:t>target</a:t>
            </a:r>
            <a:r>
              <a:rPr kumimoji="1" lang="zh-CN" altLang="en-US" dirty="0" smtClean="0"/>
              <a:t>）接收到了</a:t>
            </a:r>
            <a:r>
              <a:rPr lang="en-US" altLang="zh-CN" dirty="0" smtClean="0"/>
              <a:t>64</a:t>
            </a:r>
            <a:r>
              <a:rPr lang="zh-CN" altLang="en-US" dirty="0" smtClean="0"/>
              <a:t>封信</a:t>
            </a:r>
          </a:p>
          <a:p>
            <a:pPr lvl="1"/>
            <a:r>
              <a:rPr kumimoji="1" lang="zh-CN" altLang="en-US" dirty="0" smtClean="0"/>
              <a:t>发现</a:t>
            </a:r>
            <a:r>
              <a:rPr kumimoji="1" lang="en-US" altLang="zh-CN" dirty="0" smtClean="0"/>
              <a:t>target</a:t>
            </a:r>
            <a:r>
              <a:rPr kumimoji="1" lang="zh-CN" altLang="en-US" dirty="0" smtClean="0"/>
              <a:t>收到的信大概经过了</a:t>
            </a:r>
            <a:r>
              <a:rPr kumimoji="1" lang="en-US" altLang="zh-CN" b="1" dirty="0" smtClean="0">
                <a:solidFill>
                  <a:srgbClr val="FF0000"/>
                </a:solidFill>
              </a:rPr>
              <a:t>6</a:t>
            </a:r>
            <a:r>
              <a:rPr kumimoji="1" lang="zh-CN" altLang="en-US" b="1" dirty="0" smtClean="0">
                <a:solidFill>
                  <a:srgbClr val="FF0000"/>
                </a:solidFill>
              </a:rPr>
              <a:t>次</a:t>
            </a:r>
            <a:r>
              <a:rPr kumimoji="1" lang="zh-CN" altLang="en-US" dirty="0" smtClean="0"/>
              <a:t>转发</a:t>
            </a:r>
          </a:p>
        </p:txBody>
      </p:sp>
      <p:pic>
        <p:nvPicPr>
          <p:cNvPr id="8" name="图片 7"/>
          <p:cNvPicPr>
            <a:picLocks noChangeAspect="1"/>
          </p:cNvPicPr>
          <p:nvPr/>
        </p:nvPicPr>
        <p:blipFill>
          <a:blip r:embed="rId2"/>
          <a:stretch>
            <a:fillRect/>
          </a:stretch>
        </p:blipFill>
        <p:spPr>
          <a:xfrm>
            <a:off x="755576" y="3501008"/>
            <a:ext cx="6997700" cy="2324100"/>
          </a:xfrm>
          <a:prstGeom prst="rect">
            <a:avLst/>
          </a:prstGeom>
        </p:spPr>
      </p:pic>
      <p:sp>
        <p:nvSpPr>
          <p:cNvPr id="7" name="矩形 6"/>
          <p:cNvSpPr/>
          <p:nvPr/>
        </p:nvSpPr>
        <p:spPr>
          <a:xfrm>
            <a:off x="1876491" y="3861048"/>
            <a:ext cx="5206330" cy="17281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3200" dirty="0" smtClean="0"/>
              <a:t>六度空间理论</a:t>
            </a:r>
          </a:p>
          <a:p>
            <a:pPr algn="ctr"/>
            <a:endParaRPr kumimoji="1" lang="zh-CN" altLang="en-US" sz="3200" dirty="0"/>
          </a:p>
          <a:p>
            <a:pPr algn="ctr"/>
            <a:r>
              <a:rPr kumimoji="1" lang="zh-CN" altLang="en-US" sz="3200" dirty="0" smtClean="0"/>
              <a:t>（小世界理论）</a:t>
            </a:r>
            <a:endParaRPr kumimoji="1" lang="zh-CN" altLang="en-US" sz="3200" dirty="0"/>
          </a:p>
        </p:txBody>
      </p:sp>
      <p:sp>
        <p:nvSpPr>
          <p:cNvPr id="4" name="日期占位符 3"/>
          <p:cNvSpPr>
            <a:spLocks noGrp="1"/>
          </p:cNvSpPr>
          <p:nvPr>
            <p:ph type="dt" sz="half" idx="10"/>
          </p:nvPr>
        </p:nvSpPr>
        <p:spPr/>
        <p:txBody>
          <a:bodyPr/>
          <a:lstStyle/>
          <a:p>
            <a:pPr>
              <a:defRPr/>
            </a:pPr>
            <a:fld id="{839825BA-4CE5-9D4B-8787-3F7B3589D7AD}"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72</a:t>
            </a:fld>
            <a:endParaRPr lang="en-US" altLang="zh-CN"/>
          </a:p>
        </p:txBody>
      </p:sp>
    </p:spTree>
    <p:extLst>
      <p:ext uri="{BB962C8B-B14F-4D97-AF65-F5344CB8AC3E}">
        <p14:creationId xmlns:p14="http://schemas.microsoft.com/office/powerpoint/2010/main" val="1986666541"/>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日期占位符 3"/>
          <p:cNvSpPr>
            <a:spLocks noGrp="1"/>
          </p:cNvSpPr>
          <p:nvPr>
            <p:ph type="dt" sz="half" idx="10"/>
          </p:nvPr>
        </p:nvSpPr>
        <p:spPr/>
        <p:txBody>
          <a:bodyPr/>
          <a:lstStyle/>
          <a:p>
            <a:pPr>
              <a:defRPr/>
            </a:pPr>
            <a:fld id="{E16A1CA9-2EDD-7848-A078-1A59B5F885A5}"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73</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04809"/>
          </a:xfrm>
          <a:prstGeom prst="rect">
            <a:avLst/>
          </a:prstGeom>
        </p:spPr>
      </p:pic>
      <p:sp>
        <p:nvSpPr>
          <p:cNvPr id="9" name="文本框 8"/>
          <p:cNvSpPr txBox="1"/>
          <p:nvPr/>
        </p:nvSpPr>
        <p:spPr>
          <a:xfrm>
            <a:off x="5220072" y="6143226"/>
            <a:ext cx="3958135" cy="769441"/>
          </a:xfrm>
          <a:prstGeom prst="rect">
            <a:avLst/>
          </a:prstGeom>
          <a:noFill/>
        </p:spPr>
        <p:txBody>
          <a:bodyPr wrap="none" rtlCol="0">
            <a:spAutoFit/>
          </a:bodyPr>
          <a:lstStyle/>
          <a:p>
            <a:r>
              <a:rPr kumimoji="1" lang="en-US" altLang="zh-CN" sz="4400" spc="-100" dirty="0">
                <a:solidFill>
                  <a:schemeClr val="tx2"/>
                </a:solidFill>
                <a:latin typeface="+mj-lt"/>
                <a:ea typeface="+mj-ea"/>
                <a:cs typeface="华文新魏" charset="0"/>
              </a:rPr>
              <a:t>Social</a:t>
            </a:r>
            <a:r>
              <a:rPr kumimoji="1" lang="zh-CN" altLang="en-US" dirty="0" smtClean="0"/>
              <a:t> </a:t>
            </a:r>
            <a:r>
              <a:rPr kumimoji="1" lang="en-US" altLang="zh-CN" sz="4400" spc="-100" dirty="0">
                <a:solidFill>
                  <a:schemeClr val="tx2"/>
                </a:solidFill>
                <a:latin typeface="+mj-lt"/>
                <a:ea typeface="+mj-ea"/>
                <a:cs typeface="华文新魏" charset="0"/>
              </a:rPr>
              <a:t>Networks</a:t>
            </a:r>
            <a:endParaRPr kumimoji="1" lang="zh-CN" altLang="en-US" sz="4400" spc="-100" dirty="0">
              <a:solidFill>
                <a:schemeClr val="tx2"/>
              </a:solidFill>
              <a:latin typeface="+mj-lt"/>
              <a:ea typeface="+mj-ea"/>
              <a:cs typeface="华文新魏" charset="0"/>
            </a:endParaRPr>
          </a:p>
        </p:txBody>
      </p:sp>
    </p:spTree>
    <p:extLst>
      <p:ext uri="{BB962C8B-B14F-4D97-AF65-F5344CB8AC3E}">
        <p14:creationId xmlns:p14="http://schemas.microsoft.com/office/powerpoint/2010/main" val="1846816769"/>
      </p:ext>
    </p:extLst>
  </p:cSld>
  <p:clrMapOvr>
    <a:masterClrMapping/>
  </p:clrMapOvr>
  <p:transition spd="med" advTm="37597">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Facebook:</a:t>
            </a:r>
            <a:r>
              <a:rPr kumimoji="1" lang="zh-CN" altLang="en-US" dirty="0" smtClean="0"/>
              <a:t> </a:t>
            </a:r>
            <a:r>
              <a:rPr kumimoji="1" lang="en-US" altLang="zh-CN" dirty="0" smtClean="0"/>
              <a:t>4.74</a:t>
            </a:r>
            <a:r>
              <a:rPr kumimoji="1" lang="zh-CN" altLang="en-US" dirty="0" smtClean="0"/>
              <a:t> </a:t>
            </a:r>
            <a:r>
              <a:rPr kumimoji="1" lang="en-US" altLang="zh-CN" dirty="0" smtClean="0"/>
              <a:t>degrees</a:t>
            </a:r>
            <a:endParaRPr kumimoji="1" lang="zh-CN" altLang="en-US" dirty="0"/>
          </a:p>
        </p:txBody>
      </p:sp>
      <p:sp>
        <p:nvSpPr>
          <p:cNvPr id="4" name="日期占位符 3"/>
          <p:cNvSpPr>
            <a:spLocks noGrp="1"/>
          </p:cNvSpPr>
          <p:nvPr>
            <p:ph type="dt" sz="half" idx="10"/>
          </p:nvPr>
        </p:nvSpPr>
        <p:spPr/>
        <p:txBody>
          <a:bodyPr/>
          <a:lstStyle/>
          <a:p>
            <a:pPr>
              <a:defRPr/>
            </a:pPr>
            <a:fld id="{95831680-D686-BF44-8261-0D2C203D1F8A}"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74</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284915"/>
            <a:ext cx="6968118" cy="5573085"/>
          </a:xfrm>
          <a:prstGeom prst="rect">
            <a:avLst/>
          </a:prstGeom>
        </p:spPr>
      </p:pic>
    </p:spTree>
    <p:extLst>
      <p:ext uri="{BB962C8B-B14F-4D97-AF65-F5344CB8AC3E}">
        <p14:creationId xmlns:p14="http://schemas.microsoft.com/office/powerpoint/2010/main" val="1508657438"/>
      </p:ext>
    </p:extLst>
  </p:cSld>
  <p:clrMapOvr>
    <a:masterClrMapping/>
  </p:clrMapOvr>
  <p:transition spd="med" advTm="37597">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社会计算</a:t>
            </a:r>
            <a:endParaRPr kumimoji="1" lang="zh-CN" altLang="en-US" dirty="0"/>
          </a:p>
        </p:txBody>
      </p:sp>
      <p:sp>
        <p:nvSpPr>
          <p:cNvPr id="4" name="日期占位符 3"/>
          <p:cNvSpPr>
            <a:spLocks noGrp="1"/>
          </p:cNvSpPr>
          <p:nvPr>
            <p:ph type="dt" sz="half" idx="10"/>
          </p:nvPr>
        </p:nvSpPr>
        <p:spPr/>
        <p:txBody>
          <a:bodyPr/>
          <a:lstStyle/>
          <a:p>
            <a:pPr>
              <a:defRPr/>
            </a:pPr>
            <a:fld id="{4A5714A8-1BEE-774C-A63C-13E02726D8AC}"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75</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32" y="1280353"/>
            <a:ext cx="7211568" cy="5492496"/>
          </a:xfrm>
          <a:prstGeom prst="rect">
            <a:avLst/>
          </a:prstGeom>
        </p:spPr>
      </p:pic>
      <p:sp>
        <p:nvSpPr>
          <p:cNvPr id="8" name="矩形 7"/>
          <p:cNvSpPr/>
          <p:nvPr/>
        </p:nvSpPr>
        <p:spPr>
          <a:xfrm>
            <a:off x="6743665" y="1842327"/>
            <a:ext cx="2339102"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400" dirty="0">
                <a:solidFill>
                  <a:srgbClr val="002060"/>
                </a:solidFill>
                <a:latin typeface="+mn-lt"/>
                <a:ea typeface="+mn-ea"/>
              </a:rPr>
              <a:t>算法设计与分析</a:t>
            </a:r>
          </a:p>
        </p:txBody>
      </p:sp>
      <p:sp>
        <p:nvSpPr>
          <p:cNvPr id="9" name="矩形 8"/>
          <p:cNvSpPr/>
          <p:nvPr/>
        </p:nvSpPr>
        <p:spPr>
          <a:xfrm>
            <a:off x="7666995" y="1121504"/>
            <a:ext cx="1415772" cy="461665"/>
          </a:xfrm>
          <a:prstGeom prst="rect">
            <a:avLst/>
          </a:prstGeom>
          <a:solidFill>
            <a:schemeClr val="accent3">
              <a:lumMod val="40000"/>
              <a:lumOff val="60000"/>
            </a:schemeClr>
          </a:solidFill>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400">
                <a:solidFill>
                  <a:srgbClr val="002060"/>
                </a:solidFill>
                <a:latin typeface="+mn-lt"/>
                <a:ea typeface="+mn-ea"/>
              </a:rPr>
              <a:t>离散数学</a:t>
            </a:r>
            <a:endParaRPr lang="zh-CN" altLang="en-US" sz="2400" dirty="0">
              <a:solidFill>
                <a:srgbClr val="002060"/>
              </a:solidFill>
              <a:latin typeface="+mn-lt"/>
              <a:ea typeface="+mn-ea"/>
            </a:endParaRPr>
          </a:p>
        </p:txBody>
      </p:sp>
    </p:spTree>
    <p:extLst>
      <p:ext uri="{BB962C8B-B14F-4D97-AF65-F5344CB8AC3E}">
        <p14:creationId xmlns:p14="http://schemas.microsoft.com/office/powerpoint/2010/main" val="19780795"/>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提纲</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t>计算机</a:t>
            </a:r>
            <a:r>
              <a:rPr lang="zh-CN" altLang="en-US" dirty="0"/>
              <a:t>科学与技术专业课程设置</a:t>
            </a:r>
          </a:p>
          <a:p>
            <a:r>
              <a:rPr lang="zh-CN" altLang="en-US" dirty="0"/>
              <a:t>计算机科学与技术专业的内涵</a:t>
            </a:r>
          </a:p>
          <a:p>
            <a:r>
              <a:rPr lang="zh-CN" altLang="en-US" b="1" dirty="0" smtClean="0">
                <a:solidFill>
                  <a:srgbClr val="C00000"/>
                </a:solidFill>
              </a:rPr>
              <a:t>计算机</a:t>
            </a:r>
            <a:r>
              <a:rPr lang="zh-CN" altLang="en-US" b="1" dirty="0">
                <a:solidFill>
                  <a:srgbClr val="C00000"/>
                </a:solidFill>
              </a:rPr>
              <a:t>科学与技术的发展趋势</a:t>
            </a:r>
          </a:p>
          <a:p>
            <a:endParaRPr kumimoji="1" lang="zh-CN" altLang="en-US" dirty="0"/>
          </a:p>
        </p:txBody>
      </p:sp>
      <p:sp>
        <p:nvSpPr>
          <p:cNvPr id="4" name="日期占位符 3"/>
          <p:cNvSpPr>
            <a:spLocks noGrp="1"/>
          </p:cNvSpPr>
          <p:nvPr>
            <p:ph type="dt" sz="half" idx="10"/>
          </p:nvPr>
        </p:nvSpPr>
        <p:spPr/>
        <p:txBody>
          <a:bodyPr/>
          <a:lstStyle/>
          <a:p>
            <a:pPr>
              <a:defRPr/>
            </a:pPr>
            <a:fld id="{A9C102D8-736E-2E46-B24A-EDD871F28B72}"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76</a:t>
            </a:fld>
            <a:endParaRPr lang="en-US" altLang="zh-CN"/>
          </a:p>
        </p:txBody>
      </p:sp>
    </p:spTree>
    <p:extLst>
      <p:ext uri="{BB962C8B-B14F-4D97-AF65-F5344CB8AC3E}">
        <p14:creationId xmlns:p14="http://schemas.microsoft.com/office/powerpoint/2010/main" val="776039800"/>
      </p:ext>
    </p:extLst>
  </p:cSld>
  <p:clrMapOvr>
    <a:masterClrMapping/>
  </p:clrMapOvr>
  <p:transition spd="med" advTm="37597">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950" y="620688"/>
            <a:ext cx="6396681" cy="655638"/>
          </a:xfrm>
        </p:spPr>
        <p:txBody>
          <a:bodyPr/>
          <a:lstStyle/>
          <a:p>
            <a:r>
              <a:rPr lang="en-US" altLang="zh-CN" sz="2400" dirty="0">
                <a:solidFill>
                  <a:srgbClr val="FF0000"/>
                </a:solidFill>
              </a:rPr>
              <a:t>13 Of 2015's Hottest Topics In Computer Science Research</a:t>
            </a:r>
            <a:endParaRPr kumimoji="1" lang="zh-CN" altLang="en-US" sz="2400" dirty="0">
              <a:solidFill>
                <a:srgbClr val="FF0000"/>
              </a:solidFill>
            </a:endParaRPr>
          </a:p>
        </p:txBody>
      </p:sp>
      <p:sp>
        <p:nvSpPr>
          <p:cNvPr id="3" name="内容占位符 2"/>
          <p:cNvSpPr>
            <a:spLocks noGrp="1"/>
          </p:cNvSpPr>
          <p:nvPr>
            <p:ph idx="1"/>
          </p:nvPr>
        </p:nvSpPr>
        <p:spPr>
          <a:xfrm>
            <a:off x="484437" y="1398563"/>
            <a:ext cx="8175127" cy="4982765"/>
          </a:xfrm>
        </p:spPr>
        <p:txBody>
          <a:bodyPr/>
          <a:lstStyle/>
          <a:p>
            <a:pPr>
              <a:lnSpc>
                <a:spcPct val="100000"/>
              </a:lnSpc>
            </a:pPr>
            <a:r>
              <a:rPr lang="en-US" altLang="zh-CN" sz="1900" b="1" dirty="0"/>
              <a:t>Abundant-data applications, algorithms, and </a:t>
            </a:r>
            <a:r>
              <a:rPr lang="en-US" altLang="zh-CN" sz="1900" b="1" dirty="0" smtClean="0"/>
              <a:t>architectures</a:t>
            </a:r>
            <a:endParaRPr lang="zh-CN" altLang="en-US" sz="1900" b="1" dirty="0" smtClean="0"/>
          </a:p>
          <a:p>
            <a:pPr>
              <a:lnSpc>
                <a:spcPct val="100000"/>
              </a:lnSpc>
            </a:pPr>
            <a:r>
              <a:rPr lang="en-US" altLang="zh-CN" sz="1900" b="1" dirty="0"/>
              <a:t>Artificial intelligence and </a:t>
            </a:r>
            <a:r>
              <a:rPr lang="en-US" altLang="zh-CN" sz="1900" b="1" dirty="0" smtClean="0"/>
              <a:t>robotics</a:t>
            </a:r>
            <a:endParaRPr lang="zh-CN" altLang="en-US" sz="1900" b="1" dirty="0" smtClean="0"/>
          </a:p>
          <a:p>
            <a:pPr>
              <a:lnSpc>
                <a:spcPct val="100000"/>
              </a:lnSpc>
            </a:pPr>
            <a:r>
              <a:rPr lang="en-US" altLang="zh-CN" sz="1900" b="1" dirty="0"/>
              <a:t>Bio-informatics and other uses of CS in biology, biomedical engineering, and </a:t>
            </a:r>
            <a:r>
              <a:rPr lang="en-US" altLang="zh-CN" sz="1900" b="1" dirty="0" smtClean="0"/>
              <a:t>medicine</a:t>
            </a:r>
            <a:endParaRPr lang="zh-CN" altLang="en-US" sz="1900" b="1" dirty="0" smtClean="0"/>
          </a:p>
          <a:p>
            <a:pPr>
              <a:lnSpc>
                <a:spcPct val="100000"/>
              </a:lnSpc>
            </a:pPr>
            <a:r>
              <a:rPr lang="en-US" altLang="zh-CN" sz="1900" b="1" dirty="0"/>
              <a:t>Computer-assisted </a:t>
            </a:r>
            <a:r>
              <a:rPr lang="en-US" altLang="zh-CN" sz="1900" b="1" dirty="0" smtClean="0"/>
              <a:t>education</a:t>
            </a:r>
            <a:endParaRPr lang="zh-CN" altLang="en-US" sz="1900" b="1" dirty="0" smtClean="0"/>
          </a:p>
          <a:p>
            <a:pPr>
              <a:lnSpc>
                <a:spcPct val="100000"/>
              </a:lnSpc>
            </a:pPr>
            <a:r>
              <a:rPr lang="en-US" altLang="zh-CN" sz="1900" b="1" dirty="0"/>
              <a:t>Databases, data centers, information retrieval, and natural-language </a:t>
            </a:r>
            <a:r>
              <a:rPr lang="en-US" altLang="zh-CN" sz="1900" b="1" dirty="0" smtClean="0"/>
              <a:t>processing</a:t>
            </a:r>
            <a:endParaRPr lang="zh-CN" altLang="en-US" sz="1900" b="1" dirty="0" smtClean="0"/>
          </a:p>
          <a:p>
            <a:pPr>
              <a:lnSpc>
                <a:spcPct val="100000"/>
              </a:lnSpc>
            </a:pPr>
            <a:r>
              <a:rPr lang="en-US" altLang="zh-CN" sz="1900" b="1" dirty="0"/>
              <a:t>Emerging technologies for computing hardware, communication, and </a:t>
            </a:r>
            <a:r>
              <a:rPr lang="en-US" altLang="zh-CN" sz="1900" b="1" dirty="0" smtClean="0"/>
              <a:t>sensing</a:t>
            </a:r>
            <a:endParaRPr lang="zh-CN" altLang="en-US" sz="1900" b="1" dirty="0" smtClean="0"/>
          </a:p>
          <a:p>
            <a:pPr>
              <a:lnSpc>
                <a:spcPct val="100000"/>
              </a:lnSpc>
            </a:pPr>
            <a:r>
              <a:rPr lang="en-US" altLang="zh-CN" sz="1900" b="1" dirty="0"/>
              <a:t>Human-computer </a:t>
            </a:r>
            <a:r>
              <a:rPr lang="en-US" altLang="zh-CN" sz="1900" b="1" dirty="0" smtClean="0"/>
              <a:t>interaction</a:t>
            </a:r>
            <a:endParaRPr lang="zh-CN" altLang="en-US" sz="1900" b="1" dirty="0" smtClean="0"/>
          </a:p>
          <a:p>
            <a:pPr>
              <a:lnSpc>
                <a:spcPct val="100000"/>
              </a:lnSpc>
            </a:pPr>
            <a:r>
              <a:rPr lang="en-US" altLang="zh-CN" sz="1900" b="1" dirty="0"/>
              <a:t>Large-scale </a:t>
            </a:r>
            <a:r>
              <a:rPr lang="en-US" altLang="zh-CN" sz="1900" b="1" dirty="0" smtClean="0"/>
              <a:t>networking</a:t>
            </a:r>
            <a:endParaRPr lang="zh-CN" altLang="en-US" sz="1900" b="1" dirty="0" smtClean="0"/>
          </a:p>
          <a:p>
            <a:pPr>
              <a:lnSpc>
                <a:spcPct val="100000"/>
              </a:lnSpc>
            </a:pPr>
            <a:r>
              <a:rPr lang="en-US" altLang="zh-CN" sz="1900" b="1" dirty="0"/>
              <a:t>Limits of computation and </a:t>
            </a:r>
            <a:r>
              <a:rPr lang="en-US" altLang="zh-CN" sz="1900" b="1" dirty="0" smtClean="0"/>
              <a:t>communication</a:t>
            </a:r>
            <a:endParaRPr lang="zh-CN" altLang="en-US" sz="1900" b="1" dirty="0" smtClean="0"/>
          </a:p>
          <a:p>
            <a:pPr>
              <a:lnSpc>
                <a:spcPct val="100000"/>
              </a:lnSpc>
            </a:pPr>
            <a:r>
              <a:rPr lang="en-US" altLang="zh-CN" sz="1900" b="1" dirty="0" smtClean="0"/>
              <a:t>Multimedia</a:t>
            </a:r>
            <a:endParaRPr lang="zh-CN" altLang="en-US" sz="1900" b="1" dirty="0" smtClean="0"/>
          </a:p>
          <a:p>
            <a:pPr>
              <a:lnSpc>
                <a:spcPct val="100000"/>
              </a:lnSpc>
            </a:pPr>
            <a:r>
              <a:rPr lang="en-US" altLang="zh-CN" sz="1900" b="1" dirty="0"/>
              <a:t>Programming languages and </a:t>
            </a:r>
            <a:r>
              <a:rPr lang="en-US" altLang="zh-CN" sz="1900" b="1" dirty="0" smtClean="0"/>
              <a:t>environments</a:t>
            </a:r>
            <a:endParaRPr lang="zh-CN" altLang="en-US" sz="1900" b="1" dirty="0" smtClean="0"/>
          </a:p>
          <a:p>
            <a:pPr>
              <a:lnSpc>
                <a:spcPct val="100000"/>
              </a:lnSpc>
            </a:pPr>
            <a:r>
              <a:rPr lang="en-US" altLang="zh-CN" sz="1900" b="1" dirty="0"/>
              <a:t>Security of computer systems and support for digital democracy</a:t>
            </a:r>
            <a:endParaRPr kumimoji="1" lang="zh-CN" altLang="en-US" sz="1900" dirty="0"/>
          </a:p>
        </p:txBody>
      </p:sp>
      <p:sp>
        <p:nvSpPr>
          <p:cNvPr id="4" name="日期占位符 3"/>
          <p:cNvSpPr>
            <a:spLocks noGrp="1"/>
          </p:cNvSpPr>
          <p:nvPr>
            <p:ph type="dt" sz="half" idx="10"/>
          </p:nvPr>
        </p:nvSpPr>
        <p:spPr/>
        <p:txBody>
          <a:bodyPr/>
          <a:lstStyle/>
          <a:p>
            <a:pPr>
              <a:defRPr/>
            </a:pPr>
            <a:fld id="{7060A2FA-AF64-1744-83CD-CB7AEC7461B9}"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77</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5" y="564245"/>
            <a:ext cx="1651701" cy="617736"/>
          </a:xfrm>
          <a:prstGeom prst="rect">
            <a:avLst/>
          </a:prstGeom>
        </p:spPr>
      </p:pic>
      <p:sp>
        <p:nvSpPr>
          <p:cNvPr id="8" name="矩形 7"/>
          <p:cNvSpPr/>
          <p:nvPr/>
        </p:nvSpPr>
        <p:spPr>
          <a:xfrm>
            <a:off x="522925" y="6392171"/>
            <a:ext cx="8640960" cy="276999"/>
          </a:xfrm>
          <a:prstGeom prst="rect">
            <a:avLst/>
          </a:prstGeom>
        </p:spPr>
        <p:txBody>
          <a:bodyPr wrap="square">
            <a:spAutoFit/>
          </a:bodyPr>
          <a:lstStyle/>
          <a:p>
            <a:r>
              <a:rPr lang="zh-CN" altLang="en-US" sz="1200" dirty="0">
                <a:solidFill>
                  <a:schemeClr val="tx2"/>
                </a:solidFill>
              </a:rPr>
              <a:t>http://www.forbes.com/sites/quora/2015/04/22/13-of-2015s-hottest-topics-in-computer-science-research/2/</a:t>
            </a:r>
          </a:p>
        </p:txBody>
      </p:sp>
    </p:spTree>
    <p:extLst>
      <p:ext uri="{BB962C8B-B14F-4D97-AF65-F5344CB8AC3E}">
        <p14:creationId xmlns:p14="http://schemas.microsoft.com/office/powerpoint/2010/main" val="1853463590"/>
      </p:ext>
    </p:extLst>
  </p:cSld>
  <p:clrMapOvr>
    <a:masterClrMapping/>
  </p:clrMapOvr>
  <p:transition spd="med" advTm="37597">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本节课程回顾</a:t>
            </a:r>
            <a:endParaRPr kumimoji="1" lang="zh-CN" altLang="en-US" dirty="0"/>
          </a:p>
        </p:txBody>
      </p:sp>
      <p:sp>
        <p:nvSpPr>
          <p:cNvPr id="4" name="日期占位符 3"/>
          <p:cNvSpPr>
            <a:spLocks noGrp="1"/>
          </p:cNvSpPr>
          <p:nvPr>
            <p:ph type="dt" sz="half" idx="10"/>
          </p:nvPr>
        </p:nvSpPr>
        <p:spPr/>
        <p:txBody>
          <a:bodyPr/>
          <a:lstStyle/>
          <a:p>
            <a:pPr>
              <a:defRPr/>
            </a:pPr>
            <a:fld id="{AB35E774-38E2-9E44-A49E-CA1B317D9BB8}"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78</a:t>
            </a:fld>
            <a:endParaRPr lang="en-US" altLang="zh-CN"/>
          </a:p>
        </p:txBody>
      </p:sp>
      <p:grpSp>
        <p:nvGrpSpPr>
          <p:cNvPr id="25" name="组 24"/>
          <p:cNvGrpSpPr/>
          <p:nvPr/>
        </p:nvGrpSpPr>
        <p:grpSpPr>
          <a:xfrm>
            <a:off x="107504" y="4869160"/>
            <a:ext cx="8915156" cy="1728192"/>
            <a:chOff x="107504" y="4869160"/>
            <a:chExt cx="8915156" cy="1728192"/>
          </a:xfrm>
        </p:grpSpPr>
        <p:grpSp>
          <p:nvGrpSpPr>
            <p:cNvPr id="21" name="组 20"/>
            <p:cNvGrpSpPr/>
            <p:nvPr/>
          </p:nvGrpSpPr>
          <p:grpSpPr>
            <a:xfrm>
              <a:off x="2528840" y="5013176"/>
              <a:ext cx="5753791" cy="1465046"/>
              <a:chOff x="2527900" y="4103752"/>
              <a:chExt cx="5753791" cy="1465046"/>
            </a:xfrm>
          </p:grpSpPr>
          <p:grpSp>
            <p:nvGrpSpPr>
              <p:cNvPr id="18" name="组 17"/>
              <p:cNvGrpSpPr/>
              <p:nvPr/>
            </p:nvGrpSpPr>
            <p:grpSpPr>
              <a:xfrm>
                <a:off x="2527900" y="5173256"/>
                <a:ext cx="5753791" cy="395542"/>
                <a:chOff x="2527900" y="5173256"/>
                <a:chExt cx="5753791" cy="395542"/>
              </a:xfrm>
            </p:grpSpPr>
            <p:sp>
              <p:nvSpPr>
                <p:cNvPr id="9" name="矩形 8"/>
                <p:cNvSpPr/>
                <p:nvPr/>
              </p:nvSpPr>
              <p:spPr>
                <a:xfrm>
                  <a:off x="5855929" y="517325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离散数学</a:t>
                  </a:r>
                </a:p>
              </p:txBody>
            </p:sp>
            <p:sp>
              <p:nvSpPr>
                <p:cNvPr id="11" name="矩形 10"/>
                <p:cNvSpPr/>
                <p:nvPr/>
              </p:nvSpPr>
              <p:spPr>
                <a:xfrm>
                  <a:off x="7173695" y="519946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数字逻辑</a:t>
                  </a:r>
                </a:p>
              </p:txBody>
            </p:sp>
            <p:sp>
              <p:nvSpPr>
                <p:cNvPr id="12" name="矩形 11"/>
                <p:cNvSpPr/>
                <p:nvPr/>
              </p:nvSpPr>
              <p:spPr>
                <a:xfrm>
                  <a:off x="3845666" y="5173256"/>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计算机组成原理</a:t>
                  </a:r>
                </a:p>
              </p:txBody>
            </p:sp>
            <p:sp>
              <p:nvSpPr>
                <p:cNvPr id="15" name="矩形 14"/>
                <p:cNvSpPr/>
                <p:nvPr/>
              </p:nvSpPr>
              <p:spPr>
                <a:xfrm>
                  <a:off x="2527900" y="517325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编译原理</a:t>
                  </a:r>
                </a:p>
              </p:txBody>
            </p:sp>
          </p:grpSp>
          <p:grpSp>
            <p:nvGrpSpPr>
              <p:cNvPr id="19" name="组 18"/>
              <p:cNvGrpSpPr/>
              <p:nvPr/>
            </p:nvGrpSpPr>
            <p:grpSpPr>
              <a:xfrm>
                <a:off x="2541000" y="4638504"/>
                <a:ext cx="5740691" cy="369332"/>
                <a:chOff x="2541000" y="4651609"/>
                <a:chExt cx="5740691" cy="369332"/>
              </a:xfrm>
            </p:grpSpPr>
            <p:sp>
              <p:nvSpPr>
                <p:cNvPr id="7" name="矩形 6"/>
                <p:cNvSpPr/>
                <p:nvPr/>
              </p:nvSpPr>
              <p:spPr>
                <a:xfrm>
                  <a:off x="3786005" y="4651609"/>
                  <a:ext cx="1569660"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程序设计基础</a:t>
                  </a:r>
                </a:p>
              </p:txBody>
            </p:sp>
            <p:sp>
              <p:nvSpPr>
                <p:cNvPr id="8" name="矩形 7"/>
                <p:cNvSpPr/>
                <p:nvPr/>
              </p:nvSpPr>
              <p:spPr>
                <a:xfrm>
                  <a:off x="5492674" y="4651609"/>
                  <a:ext cx="1544012"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solidFill>
                        <a:schemeClr val="tx1"/>
                      </a:solidFill>
                    </a:rPr>
                    <a:t>C++</a:t>
                  </a:r>
                  <a:r>
                    <a:rPr lang="zh-CN" altLang="en-US" dirty="0">
                      <a:solidFill>
                        <a:schemeClr val="tx1"/>
                      </a:solidFill>
                    </a:rPr>
                    <a:t>程序设计</a:t>
                  </a:r>
                </a:p>
              </p:txBody>
            </p:sp>
            <p:sp>
              <p:nvSpPr>
                <p:cNvPr id="10" name="矩形 9"/>
                <p:cNvSpPr/>
                <p:nvPr/>
              </p:nvSpPr>
              <p:spPr>
                <a:xfrm>
                  <a:off x="2541000" y="4651609"/>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数据结构</a:t>
                  </a:r>
                </a:p>
              </p:txBody>
            </p:sp>
            <p:sp>
              <p:nvSpPr>
                <p:cNvPr id="16" name="矩形 15"/>
                <p:cNvSpPr/>
                <p:nvPr/>
              </p:nvSpPr>
              <p:spPr>
                <a:xfrm>
                  <a:off x="7173695" y="4651609"/>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操作系统</a:t>
                  </a:r>
                </a:p>
              </p:txBody>
            </p:sp>
          </p:grpSp>
          <p:grpSp>
            <p:nvGrpSpPr>
              <p:cNvPr id="20" name="组 19"/>
              <p:cNvGrpSpPr/>
              <p:nvPr/>
            </p:nvGrpSpPr>
            <p:grpSpPr>
              <a:xfrm>
                <a:off x="2541000" y="4103752"/>
                <a:ext cx="5740691" cy="369332"/>
                <a:chOff x="2541000" y="4103752"/>
                <a:chExt cx="5740691" cy="369332"/>
              </a:xfrm>
            </p:grpSpPr>
            <p:sp>
              <p:nvSpPr>
                <p:cNvPr id="13" name="矩形 12"/>
                <p:cNvSpPr/>
                <p:nvPr/>
              </p:nvSpPr>
              <p:spPr>
                <a:xfrm>
                  <a:off x="6481198" y="4103752"/>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solidFill>
                        <a:schemeClr val="tx1"/>
                      </a:solidFill>
                    </a:rPr>
                    <a:t>算法设计与分析</a:t>
                  </a:r>
                </a:p>
              </p:txBody>
            </p:sp>
            <p:sp>
              <p:nvSpPr>
                <p:cNvPr id="14" name="矩形 13"/>
                <p:cNvSpPr/>
                <p:nvPr/>
              </p:nvSpPr>
              <p:spPr>
                <a:xfrm>
                  <a:off x="2541000" y="4103752"/>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a:solidFill>
                        <a:schemeClr val="tx1"/>
                      </a:solidFill>
                    </a:rPr>
                    <a:t>数据库系统原理</a:t>
                  </a:r>
                </a:p>
              </p:txBody>
            </p:sp>
            <p:sp>
              <p:nvSpPr>
                <p:cNvPr id="17" name="矩形 16"/>
                <p:cNvSpPr/>
                <p:nvPr/>
              </p:nvSpPr>
              <p:spPr>
                <a:xfrm>
                  <a:off x="4737789" y="4103752"/>
                  <a:ext cx="134844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9525" lvl="1"/>
                  <a:r>
                    <a:rPr lang="zh-CN" altLang="en-US" dirty="0">
                      <a:solidFill>
                        <a:schemeClr val="dk1"/>
                      </a:solidFill>
                      <a:latin typeface="+mn-lt"/>
                      <a:ea typeface="+mn-ea"/>
                    </a:rPr>
                    <a:t>计算机网络</a:t>
                  </a:r>
                </a:p>
              </p:txBody>
            </p:sp>
          </p:grpSp>
        </p:grpSp>
        <p:sp>
          <p:nvSpPr>
            <p:cNvPr id="22" name="矩形 21"/>
            <p:cNvSpPr/>
            <p:nvPr/>
          </p:nvSpPr>
          <p:spPr>
            <a:xfrm>
              <a:off x="107504" y="4869160"/>
              <a:ext cx="8915156"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71016" y="5070874"/>
              <a:ext cx="1268280" cy="1323439"/>
            </a:xfrm>
            <a:prstGeom prst="rect">
              <a:avLst/>
            </a:prstGeom>
            <a:noFill/>
          </p:spPr>
          <p:txBody>
            <a:bodyPr wrap="square" rtlCol="0">
              <a:spAutoFit/>
            </a:bodyPr>
            <a:lstStyle/>
            <a:p>
              <a:r>
                <a:rPr kumimoji="1" lang="zh-CN" altLang="en-US" sz="4000" dirty="0" smtClean="0">
                  <a:solidFill>
                    <a:srgbClr val="FF0000"/>
                  </a:solidFill>
                </a:rPr>
                <a:t>课程设置</a:t>
              </a:r>
              <a:endParaRPr kumimoji="1" lang="zh-CN" altLang="en-US" sz="4000" dirty="0">
                <a:solidFill>
                  <a:srgbClr val="FF0000"/>
                </a:solidFill>
              </a:endParaRPr>
            </a:p>
          </p:txBody>
        </p:sp>
      </p:grpSp>
      <p:grpSp>
        <p:nvGrpSpPr>
          <p:cNvPr id="47" name="组 46"/>
          <p:cNvGrpSpPr/>
          <p:nvPr/>
        </p:nvGrpSpPr>
        <p:grpSpPr>
          <a:xfrm>
            <a:off x="2509622" y="1700968"/>
            <a:ext cx="1918800" cy="2258256"/>
            <a:chOff x="2509622" y="1700968"/>
            <a:chExt cx="1918800" cy="2258256"/>
          </a:xfrm>
        </p:grpSpPr>
        <p:pic>
          <p:nvPicPr>
            <p:cNvPr id="40" name="图片 39"/>
            <p:cNvPicPr>
              <a:picLocks/>
            </p:cNvPicPr>
            <p:nvPr/>
          </p:nvPicPr>
          <p:blipFill>
            <a:blip r:embed="rId3">
              <a:extLst>
                <a:ext uri="{28A0092B-C50C-407E-A947-70E740481C1C}">
                  <a14:useLocalDpi xmlns:a14="http://schemas.microsoft.com/office/drawing/2010/main" val="0"/>
                </a:ext>
              </a:extLst>
            </a:blip>
            <a:stretch>
              <a:fillRect/>
            </a:stretch>
          </p:blipFill>
          <p:spPr>
            <a:xfrm flipH="1">
              <a:off x="2509622" y="1700968"/>
              <a:ext cx="1918800" cy="144000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p:spPr>
        </p:pic>
        <p:sp>
          <p:nvSpPr>
            <p:cNvPr id="41" name="矩形 40"/>
            <p:cNvSpPr/>
            <p:nvPr/>
          </p:nvSpPr>
          <p:spPr>
            <a:xfrm>
              <a:off x="2799608" y="3251338"/>
              <a:ext cx="1467068" cy="707886"/>
            </a:xfrm>
            <a:prstGeom prst="rect">
              <a:avLst/>
            </a:prstGeom>
          </p:spPr>
          <p:txBody>
            <a:bodyPr wrap="none">
              <a:spAutoFit/>
            </a:bodyPr>
            <a:lstStyle/>
            <a:p>
              <a:r>
                <a:rPr lang="zh-CN" altLang="en-US" sz="2000"/>
                <a:t>计算机</a:t>
              </a:r>
              <a:r>
                <a:rPr lang="zh-CN" altLang="en-US" sz="2000" smtClean="0"/>
                <a:t>网络</a:t>
              </a:r>
            </a:p>
            <a:p>
              <a:r>
                <a:rPr lang="zh-CN" altLang="en-US" sz="2000" dirty="0" smtClean="0"/>
                <a:t>与</a:t>
              </a:r>
              <a:r>
                <a:rPr lang="zh-CN" altLang="en-US" sz="2000" dirty="0"/>
                <a:t>信息安全</a:t>
              </a:r>
            </a:p>
          </p:txBody>
        </p:sp>
      </p:grpSp>
      <p:grpSp>
        <p:nvGrpSpPr>
          <p:cNvPr id="48" name="组 47"/>
          <p:cNvGrpSpPr/>
          <p:nvPr/>
        </p:nvGrpSpPr>
        <p:grpSpPr>
          <a:xfrm>
            <a:off x="4767724" y="1700968"/>
            <a:ext cx="1919999" cy="2249362"/>
            <a:chOff x="4767724" y="1700968"/>
            <a:chExt cx="1919999" cy="2249362"/>
          </a:xfrm>
        </p:grpSpPr>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724" y="1700968"/>
              <a:ext cx="1919999" cy="1440000"/>
            </a:xfrm>
            <a:prstGeom prst="ellipse">
              <a:avLst/>
            </a:prstGeom>
            <a:ln w="63500" cap="rnd">
              <a:solidFill>
                <a:schemeClr val="accent5"/>
              </a:solidFill>
            </a:ln>
            <a:effectLst/>
            <a:scene3d>
              <a:camera prst="orthographicFront"/>
              <a:lightRig rig="contrasting" dir="t">
                <a:rot lat="0" lon="0" rev="3000000"/>
              </a:lightRig>
            </a:scene3d>
            <a:sp3d contourW="7620">
              <a:bevelT w="95250" h="31750"/>
              <a:contourClr>
                <a:srgbClr val="333333"/>
              </a:contourClr>
            </a:sp3d>
          </p:spPr>
        </p:pic>
        <p:sp>
          <p:nvSpPr>
            <p:cNvPr id="42" name="矩形 41"/>
            <p:cNvSpPr/>
            <p:nvPr/>
          </p:nvSpPr>
          <p:spPr>
            <a:xfrm>
              <a:off x="4994189" y="3242444"/>
              <a:ext cx="1467068" cy="707886"/>
            </a:xfrm>
            <a:prstGeom prst="rect">
              <a:avLst/>
            </a:prstGeom>
          </p:spPr>
          <p:txBody>
            <a:bodyPr wrap="none">
              <a:spAutoFit/>
            </a:bodyPr>
            <a:lstStyle/>
            <a:p>
              <a:pPr algn="ctr"/>
              <a:r>
                <a:rPr lang="zh-CN" altLang="en-US" sz="2000" dirty="0"/>
                <a:t>程序</a:t>
              </a:r>
              <a:r>
                <a:rPr lang="zh-CN" altLang="en-US" sz="2000" dirty="0" smtClean="0"/>
                <a:t>开发</a:t>
              </a:r>
            </a:p>
            <a:p>
              <a:pPr algn="ctr"/>
              <a:r>
                <a:rPr lang="zh-CN" altLang="en-US" sz="2000" dirty="0" smtClean="0"/>
                <a:t>与软件</a:t>
              </a:r>
              <a:r>
                <a:rPr lang="zh-CN" altLang="en-US" sz="2000" dirty="0"/>
                <a:t>工程</a:t>
              </a:r>
            </a:p>
          </p:txBody>
        </p:sp>
      </p:grpSp>
      <p:grpSp>
        <p:nvGrpSpPr>
          <p:cNvPr id="49" name="组 48"/>
          <p:cNvGrpSpPr/>
          <p:nvPr/>
        </p:nvGrpSpPr>
        <p:grpSpPr>
          <a:xfrm>
            <a:off x="7027025" y="1700968"/>
            <a:ext cx="1936590" cy="2231736"/>
            <a:chOff x="7027025" y="1700968"/>
            <a:chExt cx="1936590" cy="2231736"/>
          </a:xfrm>
        </p:grpSpPr>
        <p:pic>
          <p:nvPicPr>
            <p:cNvPr id="38" name="图片 37"/>
            <p:cNvPicPr>
              <a:picLocks/>
            </p:cNvPicPr>
            <p:nvPr/>
          </p:nvPicPr>
          <p:blipFill>
            <a:blip r:embed="rId5">
              <a:extLst>
                <a:ext uri="{28A0092B-C50C-407E-A947-70E740481C1C}">
                  <a14:useLocalDpi xmlns:a14="http://schemas.microsoft.com/office/drawing/2010/main" val="0"/>
                </a:ext>
              </a:extLst>
            </a:blip>
            <a:stretch>
              <a:fillRect/>
            </a:stretch>
          </p:blipFill>
          <p:spPr>
            <a:xfrm>
              <a:off x="7027025" y="1700968"/>
              <a:ext cx="1918800" cy="1440000"/>
            </a:xfrm>
            <a:prstGeom prst="ellipse">
              <a:avLst/>
            </a:prstGeom>
            <a:ln w="63500" cap="rnd">
              <a:solidFill>
                <a:schemeClr val="accent6"/>
              </a:solidFill>
            </a:ln>
            <a:effectLst/>
            <a:scene3d>
              <a:camera prst="orthographicFront"/>
              <a:lightRig rig="contrasting" dir="t">
                <a:rot lat="0" lon="0" rev="3000000"/>
              </a:lightRig>
            </a:scene3d>
            <a:sp3d contourW="7620">
              <a:bevelT w="95250" h="31750"/>
              <a:contourClr>
                <a:srgbClr val="333333"/>
              </a:contourClr>
            </a:sp3d>
          </p:spPr>
        </p:pic>
        <p:sp>
          <p:nvSpPr>
            <p:cNvPr id="43" name="矩形 42"/>
            <p:cNvSpPr/>
            <p:nvPr/>
          </p:nvSpPr>
          <p:spPr>
            <a:xfrm>
              <a:off x="7240065" y="3224818"/>
              <a:ext cx="1723550" cy="707886"/>
            </a:xfrm>
            <a:prstGeom prst="rect">
              <a:avLst/>
            </a:prstGeom>
            <a:ln>
              <a:noFill/>
            </a:ln>
          </p:spPr>
          <p:txBody>
            <a:bodyPr wrap="none">
              <a:spAutoFit/>
            </a:bodyPr>
            <a:lstStyle/>
            <a:p>
              <a:pPr algn="ctr"/>
              <a:r>
                <a:rPr lang="zh-CN" altLang="en-US" sz="2000" dirty="0"/>
                <a:t>社会计算</a:t>
              </a:r>
              <a:r>
                <a:rPr lang="zh-CN" altLang="en-US" sz="2000" dirty="0" smtClean="0"/>
                <a:t>与</a:t>
              </a:r>
            </a:p>
            <a:p>
              <a:pPr algn="ctr"/>
              <a:r>
                <a:rPr lang="zh-CN" altLang="en-US" sz="2000" dirty="0" smtClean="0"/>
                <a:t>生物</a:t>
              </a:r>
              <a:r>
                <a:rPr lang="zh-CN" altLang="en-US" sz="2000" dirty="0"/>
                <a:t>信息处理</a:t>
              </a:r>
            </a:p>
          </p:txBody>
        </p:sp>
      </p:grpSp>
      <p:grpSp>
        <p:nvGrpSpPr>
          <p:cNvPr id="46" name="组 45"/>
          <p:cNvGrpSpPr/>
          <p:nvPr/>
        </p:nvGrpSpPr>
        <p:grpSpPr>
          <a:xfrm>
            <a:off x="251520" y="1700968"/>
            <a:ext cx="1918800" cy="1950480"/>
            <a:chOff x="251520" y="1700968"/>
            <a:chExt cx="1918800" cy="1950480"/>
          </a:xfrm>
        </p:grpSpPr>
        <p:pic>
          <p:nvPicPr>
            <p:cNvPr id="44" name="图片 43"/>
            <p:cNvPicPr>
              <a:picLocks/>
            </p:cNvPicPr>
            <p:nvPr/>
          </p:nvPicPr>
          <p:blipFill>
            <a:blip r:embed="rId6">
              <a:extLst>
                <a:ext uri="{28A0092B-C50C-407E-A947-70E740481C1C}">
                  <a14:useLocalDpi xmlns:a14="http://schemas.microsoft.com/office/drawing/2010/main" val="0"/>
                </a:ext>
              </a:extLst>
            </a:blip>
            <a:stretch>
              <a:fillRect/>
            </a:stretch>
          </p:blipFill>
          <p:spPr>
            <a:xfrm>
              <a:off x="251520" y="1700968"/>
              <a:ext cx="1918800" cy="1440000"/>
            </a:xfrm>
            <a:prstGeom prst="ellipse">
              <a:avLst/>
            </a:prstGeom>
            <a:ln w="63500" cap="rnd">
              <a:solidFill>
                <a:srgbClr val="7030A0"/>
              </a:solidFill>
            </a:ln>
            <a:effectLst/>
            <a:scene3d>
              <a:camera prst="orthographicFront"/>
              <a:lightRig rig="contrasting" dir="t">
                <a:rot lat="0" lon="0" rev="3000000"/>
              </a:lightRig>
            </a:scene3d>
            <a:sp3d contourW="7620">
              <a:bevelT w="95250" h="31750"/>
              <a:contourClr>
                <a:srgbClr val="333333"/>
              </a:contourClr>
            </a:sp3d>
          </p:spPr>
        </p:pic>
        <p:sp>
          <p:nvSpPr>
            <p:cNvPr id="45" name="矩形 44"/>
            <p:cNvSpPr/>
            <p:nvPr/>
          </p:nvSpPr>
          <p:spPr>
            <a:xfrm>
              <a:off x="471622" y="3251338"/>
              <a:ext cx="1467068" cy="400110"/>
            </a:xfrm>
            <a:prstGeom prst="rect">
              <a:avLst/>
            </a:prstGeom>
          </p:spPr>
          <p:txBody>
            <a:bodyPr wrap="none">
              <a:spAutoFit/>
            </a:bodyPr>
            <a:lstStyle/>
            <a:p>
              <a:r>
                <a:rPr lang="zh-CN" altLang="en-US" sz="2000" dirty="0"/>
                <a:t>建模与计算</a:t>
              </a:r>
            </a:p>
          </p:txBody>
        </p:sp>
      </p:grpSp>
      <p:sp>
        <p:nvSpPr>
          <p:cNvPr id="50" name="上箭头 49"/>
          <p:cNvSpPr/>
          <p:nvPr/>
        </p:nvSpPr>
        <p:spPr>
          <a:xfrm>
            <a:off x="735304" y="4229725"/>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上箭头 50"/>
          <p:cNvSpPr/>
          <p:nvPr/>
        </p:nvSpPr>
        <p:spPr>
          <a:xfrm>
            <a:off x="2999170" y="4229725"/>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上箭头 51"/>
          <p:cNvSpPr/>
          <p:nvPr/>
        </p:nvSpPr>
        <p:spPr>
          <a:xfrm>
            <a:off x="5325916" y="4220912"/>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上箭头 52"/>
          <p:cNvSpPr/>
          <p:nvPr/>
        </p:nvSpPr>
        <p:spPr>
          <a:xfrm>
            <a:off x="7631988" y="4219190"/>
            <a:ext cx="939704" cy="36004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1267165"/>
      </p:ext>
    </p:extLst>
  </p:cSld>
  <p:clrMapOvr>
    <a:masterClrMapping/>
  </p:clrMapOvr>
  <p:transition spd="med" advTm="37597">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作业</a:t>
            </a:r>
            <a:endParaRPr kumimoji="1" lang="zh-CN" altLang="en-US" dirty="0"/>
          </a:p>
        </p:txBody>
      </p:sp>
      <p:sp>
        <p:nvSpPr>
          <p:cNvPr id="3" name="内容占位符 2"/>
          <p:cNvSpPr>
            <a:spLocks noGrp="1"/>
          </p:cNvSpPr>
          <p:nvPr>
            <p:ph idx="1"/>
          </p:nvPr>
        </p:nvSpPr>
        <p:spPr/>
        <p:txBody>
          <a:bodyPr/>
          <a:lstStyle/>
          <a:p>
            <a:r>
              <a:rPr kumimoji="1" lang="zh-CN" altLang="en-US" dirty="0" smtClean="0"/>
              <a:t>许多网络（如社交网络）满足</a:t>
            </a:r>
            <a:r>
              <a:rPr kumimoji="1" lang="zh-CN" altLang="en-US" dirty="0" smtClean="0">
                <a:solidFill>
                  <a:srgbClr val="FF0000"/>
                </a:solidFill>
              </a:rPr>
              <a:t>小世界理论</a:t>
            </a:r>
            <a:r>
              <a:rPr kumimoji="1" lang="zh-CN" altLang="en-US" dirty="0" smtClean="0"/>
              <a:t>，也有一些网络不满足</a:t>
            </a:r>
            <a:r>
              <a:rPr kumimoji="1" lang="zh-CN" altLang="en-US" dirty="0" smtClean="0">
                <a:solidFill>
                  <a:srgbClr val="FF0000"/>
                </a:solidFill>
              </a:rPr>
              <a:t>小世界理论</a:t>
            </a:r>
            <a:r>
              <a:rPr kumimoji="1" lang="zh-CN" altLang="en-US" dirty="0" smtClean="0"/>
              <a:t>。请查阅资料，简述</a:t>
            </a:r>
            <a:r>
              <a:rPr kumimoji="1" lang="zh-CN" altLang="en-US" b="1" dirty="0" smtClean="0">
                <a:solidFill>
                  <a:srgbClr val="00B050"/>
                </a:solidFill>
              </a:rPr>
              <a:t>满足</a:t>
            </a:r>
            <a:r>
              <a:rPr kumimoji="1" lang="en-US" altLang="zh-CN" b="1" dirty="0" smtClean="0">
                <a:solidFill>
                  <a:srgbClr val="00B050"/>
                </a:solidFill>
              </a:rPr>
              <a:t>/</a:t>
            </a:r>
            <a:r>
              <a:rPr kumimoji="1" lang="zh-CN" altLang="en-US" b="1" dirty="0" smtClean="0">
                <a:solidFill>
                  <a:srgbClr val="00B050"/>
                </a:solidFill>
              </a:rPr>
              <a:t>不满足 </a:t>
            </a:r>
            <a:r>
              <a:rPr kumimoji="1" lang="zh-CN" altLang="en-US" dirty="0" smtClean="0"/>
              <a:t>小世界理论的网络具有什么特征，并给出例子。</a:t>
            </a:r>
          </a:p>
          <a:p>
            <a:r>
              <a:rPr kumimoji="1" lang="zh-CN" altLang="en-US" dirty="0" smtClean="0"/>
              <a:t>作业以电子版（</a:t>
            </a:r>
            <a:r>
              <a:rPr kumimoji="1" lang="en-US" altLang="zh-CN" dirty="0" smtClean="0"/>
              <a:t>word/pdf</a:t>
            </a:r>
            <a:r>
              <a:rPr kumimoji="1" lang="zh-CN" altLang="en-US" dirty="0" smtClean="0"/>
              <a:t>）发送给助教。</a:t>
            </a:r>
          </a:p>
          <a:p>
            <a:endParaRPr kumimoji="1" lang="zh-CN" altLang="en-US" dirty="0"/>
          </a:p>
        </p:txBody>
      </p:sp>
      <p:sp>
        <p:nvSpPr>
          <p:cNvPr id="4" name="日期占位符 3"/>
          <p:cNvSpPr>
            <a:spLocks noGrp="1"/>
          </p:cNvSpPr>
          <p:nvPr>
            <p:ph type="dt" sz="half" idx="10"/>
          </p:nvPr>
        </p:nvSpPr>
        <p:spPr/>
        <p:txBody>
          <a:bodyPr/>
          <a:lstStyle/>
          <a:p>
            <a:pPr>
              <a:defRPr/>
            </a:pPr>
            <a:fld id="{0F2951E6-4406-D14D-A0E6-96548A3C536E}"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79</a:t>
            </a:fld>
            <a:endParaRPr lang="en-US" altLang="zh-CN"/>
          </a:p>
        </p:txBody>
      </p:sp>
    </p:spTree>
    <p:extLst>
      <p:ext uri="{BB962C8B-B14F-4D97-AF65-F5344CB8AC3E}">
        <p14:creationId xmlns:p14="http://schemas.microsoft.com/office/powerpoint/2010/main" val="1508291895"/>
      </p:ext>
    </p:extLst>
  </p:cSld>
  <p:clrMapOvr>
    <a:masterClrMapping/>
  </p:clrMapOvr>
  <p:transition spd="med" advTm="37597">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计算机科学与技术专业</a:t>
            </a:r>
            <a:endParaRPr kumimoji="1"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098759100"/>
              </p:ext>
            </p:extLst>
          </p:nvPr>
        </p:nvGraphicFramePr>
        <p:xfrm>
          <a:off x="52749" y="1276326"/>
          <a:ext cx="8951342"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p:cNvSpPr>
            <a:spLocks noGrp="1"/>
          </p:cNvSpPr>
          <p:nvPr>
            <p:ph type="dt" sz="half" idx="10"/>
          </p:nvPr>
        </p:nvSpPr>
        <p:spPr/>
        <p:txBody>
          <a:bodyPr/>
          <a:lstStyle/>
          <a:p>
            <a:pPr>
              <a:defRPr/>
            </a:pPr>
            <a:fld id="{05092E76-8BEF-5248-B5A0-68EA2B95472B}"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8</a:t>
            </a:fld>
            <a:endParaRPr lang="en-US" altLang="zh-CN"/>
          </a:p>
        </p:txBody>
      </p:sp>
      <p:graphicFrame>
        <p:nvGraphicFramePr>
          <p:cNvPr id="8" name="内容占位符 6"/>
          <p:cNvGraphicFramePr>
            <a:graphicFrameLocks/>
          </p:cNvGraphicFramePr>
          <p:nvPr>
            <p:extLst>
              <p:ext uri="{D42A27DB-BD31-4B8C-83A1-F6EECF244321}">
                <p14:modId xmlns:p14="http://schemas.microsoft.com/office/powerpoint/2010/main" val="1087882694"/>
              </p:ext>
            </p:extLst>
          </p:nvPr>
        </p:nvGraphicFramePr>
        <p:xfrm>
          <a:off x="5004048" y="3353837"/>
          <a:ext cx="3600000" cy="28803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内容占位符 6"/>
          <p:cNvGraphicFramePr>
            <a:graphicFrameLocks/>
          </p:cNvGraphicFramePr>
          <p:nvPr>
            <p:extLst>
              <p:ext uri="{D42A27DB-BD31-4B8C-83A1-F6EECF244321}">
                <p14:modId xmlns:p14="http://schemas.microsoft.com/office/powerpoint/2010/main" val="1654045019"/>
              </p:ext>
            </p:extLst>
          </p:nvPr>
        </p:nvGraphicFramePr>
        <p:xfrm>
          <a:off x="395536" y="3356992"/>
          <a:ext cx="3600000" cy="288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12" name="肘形连接符 11"/>
          <p:cNvCxnSpPr/>
          <p:nvPr/>
        </p:nvCxnSpPr>
        <p:spPr>
          <a:xfrm rot="10800000" flipV="1">
            <a:off x="1403648" y="2780928"/>
            <a:ext cx="4248472" cy="1800200"/>
          </a:xfrm>
          <a:prstGeom prst="bentConnector3">
            <a:avLst>
              <a:gd name="adj1" fmla="val 100059"/>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flipV="1">
            <a:off x="5652120" y="2492896"/>
            <a:ext cx="0" cy="2088232"/>
          </a:xfrm>
          <a:prstGeom prst="line">
            <a:avLst/>
          </a:prstGeom>
          <a:ln>
            <a:solidFill>
              <a:srgbClr val="FF0000"/>
            </a:solidFill>
            <a:prstDash val="sysDash"/>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2387"/>
      </p:ext>
    </p:extLst>
  </p:cSld>
  <p:clrMapOvr>
    <a:masterClrMapping/>
  </p:clrMapOvr>
  <p:transition spd="slow" advTm="37597">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620688"/>
            <a:ext cx="8879334" cy="655638"/>
          </a:xfrm>
        </p:spPr>
        <p:txBody>
          <a:bodyPr/>
          <a:lstStyle/>
          <a:p>
            <a:r>
              <a:rPr lang="zh-CN" altLang="en-US" sz="4000" dirty="0" smtClean="0"/>
              <a:t>“计算机科学</a:t>
            </a:r>
            <a:r>
              <a:rPr lang="zh-CN" altLang="en-US" sz="4000" dirty="0"/>
              <a:t>与技术”专业课程</a:t>
            </a:r>
            <a:r>
              <a:rPr lang="zh-CN" altLang="en-US" sz="4000" dirty="0" smtClean="0"/>
              <a:t>设置</a:t>
            </a:r>
            <a:endParaRPr kumimoji="1" lang="zh-CN" altLang="en-US" sz="4000" dirty="0"/>
          </a:p>
        </p:txBody>
      </p:sp>
      <p:sp>
        <p:nvSpPr>
          <p:cNvPr id="3" name="内容占位符 2"/>
          <p:cNvSpPr>
            <a:spLocks noGrp="1"/>
          </p:cNvSpPr>
          <p:nvPr>
            <p:ph idx="1"/>
          </p:nvPr>
        </p:nvSpPr>
        <p:spPr/>
        <p:txBody>
          <a:bodyPr/>
          <a:lstStyle/>
          <a:p>
            <a:r>
              <a:rPr lang="zh-CN" altLang="en-US" dirty="0" smtClean="0">
                <a:solidFill>
                  <a:srgbClr val="FF0000"/>
                </a:solidFill>
              </a:rPr>
              <a:t>数理基础与科学素养课</a:t>
            </a:r>
            <a:endParaRPr lang="zh-CN" altLang="en-US" dirty="0">
              <a:solidFill>
                <a:srgbClr val="FF0000"/>
              </a:solidFill>
            </a:endParaRPr>
          </a:p>
          <a:p>
            <a:pPr lvl="1"/>
            <a:r>
              <a:rPr lang="zh-CN" altLang="en-US" sz="2000" dirty="0" smtClean="0"/>
              <a:t>物理</a:t>
            </a:r>
            <a:r>
              <a:rPr lang="zh-CN" altLang="en-US" sz="2000" dirty="0"/>
              <a:t>基础、数学</a:t>
            </a:r>
            <a:r>
              <a:rPr lang="zh-CN" altLang="en-US" sz="2000" dirty="0" smtClean="0"/>
              <a:t>基础、走近信息科学</a:t>
            </a:r>
            <a:endParaRPr lang="zh-CN" altLang="en-US" sz="2000" dirty="0"/>
          </a:p>
          <a:p>
            <a:r>
              <a:rPr lang="zh-CN" altLang="en-US" dirty="0" smtClean="0">
                <a:solidFill>
                  <a:srgbClr val="FF0000"/>
                </a:solidFill>
              </a:rPr>
              <a:t>学科基础课</a:t>
            </a:r>
          </a:p>
          <a:p>
            <a:pPr lvl="1"/>
            <a:r>
              <a:rPr lang="zh-CN" altLang="en-US" sz="1800" dirty="0"/>
              <a:t>程序设计</a:t>
            </a:r>
            <a:r>
              <a:rPr lang="zh-CN" altLang="en-US" sz="1800" dirty="0" smtClean="0"/>
              <a:t>基础、计算机导论、</a:t>
            </a:r>
            <a:r>
              <a:rPr lang="en-US" altLang="zh-CN" sz="1800" dirty="0" smtClean="0"/>
              <a:t>C</a:t>
            </a:r>
            <a:r>
              <a:rPr lang="en-US" altLang="zh-CN" sz="1800" dirty="0"/>
              <a:t>++</a:t>
            </a:r>
            <a:r>
              <a:rPr lang="zh-CN" altLang="en-US" sz="1800" dirty="0"/>
              <a:t>程序</a:t>
            </a:r>
            <a:r>
              <a:rPr lang="zh-CN" altLang="en-US" sz="1800" dirty="0" smtClean="0"/>
              <a:t>设计、离散</a:t>
            </a:r>
            <a:r>
              <a:rPr lang="zh-CN" altLang="en-US" sz="1800" dirty="0"/>
              <a:t>数学</a:t>
            </a:r>
            <a:r>
              <a:rPr lang="en-US" altLang="zh-CN" sz="1800" dirty="0" smtClean="0"/>
              <a:t>Ⅰ</a:t>
            </a:r>
            <a:r>
              <a:rPr lang="zh-CN" altLang="en-US" sz="1800" dirty="0" smtClean="0"/>
              <a:t>、数据结构、数字逻辑、计算机</a:t>
            </a:r>
            <a:r>
              <a:rPr lang="zh-CN" altLang="en-US" sz="1800" dirty="0"/>
              <a:t>组成</a:t>
            </a:r>
            <a:r>
              <a:rPr lang="zh-CN" altLang="en-US" sz="1800" dirty="0" smtClean="0"/>
              <a:t>原理、算法</a:t>
            </a:r>
            <a:r>
              <a:rPr lang="zh-CN" altLang="en-US" sz="1800" dirty="0"/>
              <a:t>设计与</a:t>
            </a:r>
            <a:r>
              <a:rPr lang="zh-CN" altLang="en-US" sz="1800" dirty="0" smtClean="0"/>
              <a:t>分析、离散</a:t>
            </a:r>
            <a:r>
              <a:rPr lang="zh-CN" altLang="en-US" sz="1800" dirty="0"/>
              <a:t>数学</a:t>
            </a:r>
            <a:r>
              <a:rPr lang="en-US" altLang="zh-CN" sz="1800" dirty="0" smtClean="0"/>
              <a:t>Ⅱ</a:t>
            </a:r>
            <a:r>
              <a:rPr lang="zh-CN" altLang="en-US" sz="1800" dirty="0" smtClean="0"/>
              <a:t>、数据库</a:t>
            </a:r>
            <a:r>
              <a:rPr lang="zh-CN" altLang="en-US" sz="1800" dirty="0"/>
              <a:t>系统</a:t>
            </a:r>
            <a:r>
              <a:rPr lang="zh-CN" altLang="en-US" sz="1800" dirty="0" smtClean="0"/>
              <a:t>原理、编译原理、操作系统、计算机网络</a:t>
            </a:r>
            <a:endParaRPr lang="zh-CN" altLang="en-US" sz="1800" dirty="0"/>
          </a:p>
          <a:p>
            <a:r>
              <a:rPr lang="zh-CN" altLang="en-US" dirty="0" smtClean="0">
                <a:solidFill>
                  <a:srgbClr val="FF0000"/>
                </a:solidFill>
              </a:rPr>
              <a:t>专业方向课</a:t>
            </a:r>
          </a:p>
          <a:p>
            <a:pPr lvl="1"/>
            <a:r>
              <a:rPr lang="zh-CN" altLang="en-US" sz="1800" b="1" dirty="0">
                <a:solidFill>
                  <a:schemeClr val="tx2"/>
                </a:solidFill>
              </a:rPr>
              <a:t>建模与</a:t>
            </a:r>
            <a:r>
              <a:rPr lang="zh-CN" altLang="en-US" sz="1800" b="1" dirty="0" smtClean="0">
                <a:solidFill>
                  <a:schemeClr val="tx2"/>
                </a:solidFill>
              </a:rPr>
              <a:t>计算方向</a:t>
            </a:r>
            <a:r>
              <a:rPr lang="zh-CN" altLang="en-US" sz="1800" b="1" dirty="0">
                <a:solidFill>
                  <a:schemeClr val="tx2"/>
                </a:solidFill>
              </a:rPr>
              <a:t>，</a:t>
            </a:r>
            <a:r>
              <a:rPr lang="zh-CN" altLang="en-US" sz="1800" b="1" dirty="0" smtClean="0">
                <a:solidFill>
                  <a:schemeClr val="tx2"/>
                </a:solidFill>
              </a:rPr>
              <a:t>计算机</a:t>
            </a:r>
            <a:r>
              <a:rPr lang="zh-CN" altLang="en-US" sz="1800" b="1" dirty="0">
                <a:solidFill>
                  <a:schemeClr val="tx2"/>
                </a:solidFill>
              </a:rPr>
              <a:t>网络与信息</a:t>
            </a:r>
            <a:r>
              <a:rPr lang="zh-CN" altLang="en-US" sz="1800" b="1" dirty="0" smtClean="0">
                <a:solidFill>
                  <a:schemeClr val="tx2"/>
                </a:solidFill>
              </a:rPr>
              <a:t>安全方向</a:t>
            </a:r>
          </a:p>
          <a:p>
            <a:pPr lvl="1"/>
            <a:r>
              <a:rPr lang="zh-CN" altLang="en-US" sz="1800" b="1" dirty="0" smtClean="0">
                <a:solidFill>
                  <a:schemeClr val="tx2"/>
                </a:solidFill>
              </a:rPr>
              <a:t>程序</a:t>
            </a:r>
            <a:r>
              <a:rPr lang="zh-CN" altLang="en-US" sz="1800" b="1" dirty="0">
                <a:solidFill>
                  <a:schemeClr val="tx2"/>
                </a:solidFill>
              </a:rPr>
              <a:t>开发与软件</a:t>
            </a:r>
            <a:r>
              <a:rPr lang="zh-CN" altLang="en-US" sz="1800" b="1" dirty="0" smtClean="0">
                <a:solidFill>
                  <a:schemeClr val="tx2"/>
                </a:solidFill>
              </a:rPr>
              <a:t>工程方向，社会</a:t>
            </a:r>
            <a:r>
              <a:rPr lang="zh-CN" altLang="en-US" sz="1800" b="1" dirty="0">
                <a:solidFill>
                  <a:schemeClr val="tx2"/>
                </a:solidFill>
              </a:rPr>
              <a:t>计算与生物信息</a:t>
            </a:r>
            <a:r>
              <a:rPr lang="zh-CN" altLang="en-US" sz="1800" b="1" dirty="0" smtClean="0">
                <a:solidFill>
                  <a:schemeClr val="tx2"/>
                </a:solidFill>
              </a:rPr>
              <a:t>处理方向</a:t>
            </a:r>
            <a:endParaRPr lang="zh-CN" altLang="en-US" sz="1800" b="1" dirty="0">
              <a:solidFill>
                <a:schemeClr val="tx2"/>
              </a:solidFill>
            </a:endParaRPr>
          </a:p>
          <a:p>
            <a:endParaRPr lang="zh-CN" altLang="en-US" dirty="0"/>
          </a:p>
        </p:txBody>
      </p:sp>
      <p:sp>
        <p:nvSpPr>
          <p:cNvPr id="4" name="日期占位符 3"/>
          <p:cNvSpPr>
            <a:spLocks noGrp="1"/>
          </p:cNvSpPr>
          <p:nvPr>
            <p:ph type="dt" sz="half" idx="10"/>
          </p:nvPr>
        </p:nvSpPr>
        <p:spPr/>
        <p:txBody>
          <a:bodyPr/>
          <a:lstStyle/>
          <a:p>
            <a:pPr>
              <a:defRPr/>
            </a:pPr>
            <a:fld id="{0AC5FBEA-838B-CC45-89AE-0765248725D8}" type="datetime5">
              <a:rPr lang="zh-CN" altLang="en-US" smtClean="0"/>
              <a:t>2015/11/13</a:t>
            </a:fld>
            <a:endParaRPr lang="zh-CN" altLang="en-US"/>
          </a:p>
        </p:txBody>
      </p:sp>
      <p:sp>
        <p:nvSpPr>
          <p:cNvPr id="5" name="页脚占位符 4"/>
          <p:cNvSpPr>
            <a:spLocks noGrp="1"/>
          </p:cNvSpPr>
          <p:nvPr>
            <p:ph type="ftr" sz="quarter" idx="11"/>
          </p:nvPr>
        </p:nvSpPr>
        <p:spPr/>
        <p:txBody>
          <a:bodyPr/>
          <a:lstStyle/>
          <a:p>
            <a:pPr>
              <a:defRPr/>
            </a:pPr>
            <a:r>
              <a:rPr lang="zh-CN" altLang="en-US" smtClean="0"/>
              <a:t>走近信息科学</a:t>
            </a:r>
            <a:r>
              <a:rPr lang="en-US" altLang="zh-CN" smtClean="0"/>
              <a:t>——</a:t>
            </a:r>
            <a:r>
              <a:rPr lang="zh-CN" altLang="en-US" smtClean="0"/>
              <a:t>计算机科学与技术导论</a:t>
            </a:r>
            <a:endParaRPr lang="zh-CN" altLang="en-US"/>
          </a:p>
        </p:txBody>
      </p:sp>
      <p:sp>
        <p:nvSpPr>
          <p:cNvPr id="6" name="幻灯片编号占位符 5"/>
          <p:cNvSpPr>
            <a:spLocks noGrp="1"/>
          </p:cNvSpPr>
          <p:nvPr>
            <p:ph type="sldNum" sz="quarter" idx="12"/>
          </p:nvPr>
        </p:nvSpPr>
        <p:spPr/>
        <p:txBody>
          <a:bodyPr/>
          <a:lstStyle/>
          <a:p>
            <a:fld id="{D20E309B-0933-474E-AB11-FBF0FE0BFAAA}" type="slidenum">
              <a:rPr lang="zh-CN" altLang="en-US" smtClean="0"/>
              <a:pPr/>
              <a:t>9</a:t>
            </a:fld>
            <a:endParaRPr lang="en-US" altLang="zh-CN"/>
          </a:p>
        </p:txBody>
      </p:sp>
    </p:spTree>
    <p:extLst>
      <p:ext uri="{BB962C8B-B14F-4D97-AF65-F5344CB8AC3E}">
        <p14:creationId xmlns:p14="http://schemas.microsoft.com/office/powerpoint/2010/main" val="1831539367"/>
      </p:ext>
    </p:extLst>
  </p:cSld>
  <p:clrMapOvr>
    <a:masterClrMapping/>
  </p:clrMapOvr>
  <p:transition spd="med" advTm="3759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zcwang">
  <a:themeElements>
    <a:clrScheme name="自定义 1">
      <a:dk1>
        <a:sysClr val="windowText" lastClr="000000"/>
      </a:dk1>
      <a:lt1>
        <a:sysClr val="window" lastClr="FFFFFF"/>
      </a:lt1>
      <a:dk2>
        <a:srgbClr val="073E87"/>
      </a:dk2>
      <a:lt2>
        <a:srgbClr val="C6E7FC"/>
      </a:lt2>
      <a:accent1>
        <a:srgbClr val="217BAA"/>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经典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1">
    <a:dk1>
      <a:sysClr val="windowText" lastClr="000000"/>
    </a:dk1>
    <a:lt1>
      <a:sysClr val="window" lastClr="FFFFFF"/>
    </a:lt1>
    <a:dk2>
      <a:srgbClr val="073E87"/>
    </a:dk2>
    <a:lt2>
      <a:srgbClr val="C6E7FC"/>
    </a:lt2>
    <a:accent1>
      <a:srgbClr val="217BAA"/>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emplate>zcwang</Template>
  <TotalTime>1778</TotalTime>
  <Words>3701</Words>
  <Application>Microsoft Macintosh PowerPoint</Application>
  <PresentationFormat>全屏显示(4:3)</PresentationFormat>
  <Paragraphs>763</Paragraphs>
  <Slides>79</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79</vt:i4>
      </vt:variant>
    </vt:vector>
  </HeadingPairs>
  <TitlesOfParts>
    <vt:vector size="96" baseType="lpstr">
      <vt:lpstr>Arial</vt:lpstr>
      <vt:lpstr>Calibri</vt:lpstr>
      <vt:lpstr>Heiti SC Light</vt:lpstr>
      <vt:lpstr>Kaiti SC</vt:lpstr>
      <vt:lpstr>STKaiti</vt:lpstr>
      <vt:lpstr>Tahoma</vt:lpstr>
      <vt:lpstr>Times</vt:lpstr>
      <vt:lpstr>Times New Roman</vt:lpstr>
      <vt:lpstr>Tw Cen MT</vt:lpstr>
      <vt:lpstr>Wingdings</vt:lpstr>
      <vt:lpstr>黑体</vt:lpstr>
      <vt:lpstr>华文仿宋</vt:lpstr>
      <vt:lpstr>华文楷体</vt:lpstr>
      <vt:lpstr>华文新魏</vt:lpstr>
      <vt:lpstr>宋体</vt:lpstr>
      <vt:lpstr>微软雅黑</vt:lpstr>
      <vt:lpstr>zcwang</vt:lpstr>
      <vt:lpstr>PowerPoint 演示文稿</vt:lpstr>
      <vt:lpstr>计算机学科介绍</vt:lpstr>
      <vt:lpstr>提纲</vt:lpstr>
      <vt:lpstr>提纲</vt:lpstr>
      <vt:lpstr>计算机科学与技术专业</vt:lpstr>
      <vt:lpstr>计算机科学与技术专业</vt:lpstr>
      <vt:lpstr>计算机科学与技术专业</vt:lpstr>
      <vt:lpstr>计算机科学与技术专业</vt:lpstr>
      <vt:lpstr>“计算机科学与技术”专业课程设置</vt:lpstr>
      <vt:lpstr>“计算机科学与技术”专业课程设置</vt:lpstr>
      <vt:lpstr>“计算机科学与技术”专业课程设置</vt:lpstr>
      <vt:lpstr>“计算机科学与技术”专业课程设置</vt:lpstr>
      <vt:lpstr>主机</vt:lpstr>
      <vt:lpstr>主机</vt:lpstr>
      <vt:lpstr>主板</vt:lpstr>
      <vt:lpstr>计算机系统结构</vt:lpstr>
      <vt:lpstr>计算机的组成</vt:lpstr>
      <vt:lpstr>计算机系统的层次结构</vt:lpstr>
      <vt:lpstr>逻辑运算</vt:lpstr>
      <vt:lpstr>逻辑运算的实现——逻辑门</vt:lpstr>
      <vt:lpstr>使用逻辑门实现运算</vt:lpstr>
      <vt:lpstr>更复杂的运算</vt:lpstr>
      <vt:lpstr>更复杂…</vt:lpstr>
      <vt:lpstr>CPU</vt:lpstr>
      <vt:lpstr>计算机系统的层次结构</vt:lpstr>
      <vt:lpstr>操作计算机</vt:lpstr>
      <vt:lpstr>计算机系统的层次结构</vt:lpstr>
      <vt:lpstr>PowerPoint 演示文稿</vt:lpstr>
      <vt:lpstr>课程修读学期分布图</vt:lpstr>
      <vt:lpstr>专业方向课(推荐方向)</vt:lpstr>
      <vt:lpstr>建模与计算</vt:lpstr>
      <vt:lpstr>计算机网络与信息安全 </vt:lpstr>
      <vt:lpstr>程序开发与软件工程 </vt:lpstr>
      <vt:lpstr>社会计算与生物信息处理</vt:lpstr>
      <vt:lpstr>提纲</vt:lpstr>
      <vt:lpstr>计算机科学与技术专业的内涵</vt:lpstr>
      <vt:lpstr>计算机科学与技术专业的内涵</vt:lpstr>
      <vt:lpstr>建模与计算——数据挖掘与分析</vt:lpstr>
      <vt:lpstr>建模与计算——数据挖掘与分析</vt:lpstr>
      <vt:lpstr>PowerPoint 演示文稿</vt:lpstr>
      <vt:lpstr>建模与计算——数据挖掘与分析</vt:lpstr>
      <vt:lpstr>建模与计算——数据挖掘与分析</vt:lpstr>
      <vt:lpstr>建模与计算——数据挖掘与分析</vt:lpstr>
      <vt:lpstr>对象表示</vt:lpstr>
      <vt:lpstr>建模与计算——数据挖掘与分析</vt:lpstr>
      <vt:lpstr>对象表示</vt:lpstr>
      <vt:lpstr>向量相似度</vt:lpstr>
      <vt:lpstr>问题求解</vt:lpstr>
      <vt:lpstr>问题求解</vt:lpstr>
      <vt:lpstr>建模与计算——数据挖掘与分析</vt:lpstr>
      <vt:lpstr>建模与计算——数据挖掘与分析</vt:lpstr>
      <vt:lpstr>建模与计算——三维建模与虚拟现实</vt:lpstr>
      <vt:lpstr>建模与计算——三维建模与虚拟现实</vt:lpstr>
      <vt:lpstr>建模与计算——人工智能</vt:lpstr>
      <vt:lpstr>建模与计算——人工智能</vt:lpstr>
      <vt:lpstr>计算机科学与技术专业的内涵</vt:lpstr>
      <vt:lpstr>计算机网络与信息安全</vt:lpstr>
      <vt:lpstr>信息安全面临的各种威胁</vt:lpstr>
      <vt:lpstr>1-21中国DNS故障</vt:lpstr>
      <vt:lpstr>DNS</vt:lpstr>
      <vt:lpstr>DNS</vt:lpstr>
      <vt:lpstr>计算机网络与信息安全</vt:lpstr>
      <vt:lpstr>计算机科学与技术专业的内涵</vt:lpstr>
      <vt:lpstr>程序开发与软件工程</vt:lpstr>
      <vt:lpstr>计算机程序分类</vt:lpstr>
      <vt:lpstr>程序设计语言</vt:lpstr>
      <vt:lpstr>计算机科学与技术专业的内涵</vt:lpstr>
      <vt:lpstr>社会计算与生物信息处理</vt:lpstr>
      <vt:lpstr>社会计算</vt:lpstr>
      <vt:lpstr>社会计算</vt:lpstr>
      <vt:lpstr>社会计算</vt:lpstr>
      <vt:lpstr>社会计算</vt:lpstr>
      <vt:lpstr>PowerPoint 演示文稿</vt:lpstr>
      <vt:lpstr>Facebook: 4.74 degrees</vt:lpstr>
      <vt:lpstr>社会计算</vt:lpstr>
      <vt:lpstr>提纲</vt:lpstr>
      <vt:lpstr>13 Of 2015's Hottest Topics In Computer Science Research</vt:lpstr>
      <vt:lpstr>本节课程回顾</vt:lpstr>
      <vt:lpstr>作业</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Tony</dc:creator>
  <cp:lastModifiedBy>Wang Tony</cp:lastModifiedBy>
  <cp:revision>463</cp:revision>
  <dcterms:created xsi:type="dcterms:W3CDTF">2015-10-19T12:26:27Z</dcterms:created>
  <dcterms:modified xsi:type="dcterms:W3CDTF">2015-11-13T03:24:08Z</dcterms:modified>
</cp:coreProperties>
</file>